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938" r:id="rId5"/>
    <p:sldMasterId id="2147484017" r:id="rId6"/>
  </p:sldMasterIdLst>
  <p:notesMasterIdLst>
    <p:notesMasterId r:id="rId24"/>
  </p:notesMasterIdLst>
  <p:handoutMasterIdLst>
    <p:handoutMasterId r:id="rId25"/>
  </p:handoutMasterIdLst>
  <p:sldIdLst>
    <p:sldId id="257" r:id="rId7"/>
    <p:sldId id="527" r:id="rId8"/>
    <p:sldId id="536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7" r:id="rId17"/>
    <p:sldId id="538" r:id="rId18"/>
    <p:sldId id="539" r:id="rId19"/>
    <p:sldId id="540" r:id="rId20"/>
    <p:sldId id="541" r:id="rId21"/>
    <p:sldId id="271" r:id="rId22"/>
    <p:sldId id="40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C80000"/>
    <a:srgbClr val="F7A600"/>
    <a:srgbClr val="EC6726"/>
    <a:srgbClr val="4B685A"/>
    <a:srgbClr val="3862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E7A26-499E-4E14-992B-8CE13ADEC3C4}" v="101" dt="2020-10-26T17:16:52.689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3922" autoAdjust="0"/>
  </p:normalViewPr>
  <p:slideViewPr>
    <p:cSldViewPr snapToObjects="1" showGuides="1">
      <p:cViewPr varScale="1">
        <p:scale>
          <a:sx n="89" d="100"/>
          <a:sy n="89" d="100"/>
        </p:scale>
        <p:origin x="13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5D88B4-8105-487E-8CC7-CBCC3358E4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ACB21-9CB4-47B8-96E2-870D4FDF48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8791-37CB-4081-8D61-0872385EA6D3}" type="datetimeFigureOut">
              <a:rPr lang="en-GB" smtClean="0">
                <a:latin typeface="Arial" panose="020B0604020202020204" pitchFamily="34" charset="0"/>
              </a:rPr>
              <a:t>26/10/2020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44862-5F10-445B-853C-556118D260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FB054-6E29-47A5-BE65-6C97F43E1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272CF-5A65-4A2E-B066-C7C1DDF3FF02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35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EB0FBA1-D0EA-42AE-8D1E-1AAFB9C7D553}" type="datetimeFigureOut">
              <a:rPr lang="en-GB" smtClean="0"/>
              <a:pPr/>
              <a:t>26/10/2020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D796A0D-030E-49F1-97E7-C9B72B5C8D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Luz – introductory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6A0D-030E-49F1-97E7-C9B72B5C8D9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09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6A0D-030E-49F1-97E7-C9B72B5C8D9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1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6A0D-030E-49F1-97E7-C9B72B5C8D9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13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8303F0-2DAD-460C-96FF-BCA2E36840B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C5D45A2-E4A7-4180-A115-3C76B0E741B7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A5416-3D26-40BE-9BF7-2B8802E6B6D1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‘Title slide: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41109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2A6564-2C0B-41EB-BBC2-698BB4ADBD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528AE-157F-43B2-9760-B6820FD4839D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9516-366E-462C-BD8E-42EC22F6B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67630"/>
            <a:ext cx="5800724" cy="2881587"/>
          </a:xfrm>
        </p:spPr>
        <p:txBody>
          <a:bodyPr bIns="0" numCol="1" spcCol="284400" anchor="t" anchorCtr="0">
            <a:noAutofit/>
          </a:bodyPr>
          <a:lstStyle>
            <a:lvl1pPr marL="342900" indent="-342900">
              <a:spcAft>
                <a:spcPts val="1200"/>
              </a:spcAft>
              <a:buFont typeface="+mj-lt"/>
              <a:buAutoNum type="arabicPeriod"/>
              <a:defRPr sz="1400"/>
            </a:lvl1pPr>
          </a:lstStyle>
          <a:p>
            <a:pPr lvl="0"/>
            <a:r>
              <a:rPr lang="en-GB" dirty="0"/>
              <a:t>Agenda Item 1</a:t>
            </a:r>
          </a:p>
          <a:p>
            <a:pPr lvl="0"/>
            <a:r>
              <a:rPr lang="en-GB" dirty="0"/>
              <a:t>Agenda item 2</a:t>
            </a:r>
          </a:p>
          <a:p>
            <a:pPr lvl="0"/>
            <a:r>
              <a:rPr lang="en-GB" dirty="0"/>
              <a:t>Agenda item 3</a:t>
            </a:r>
          </a:p>
          <a:p>
            <a:pPr lvl="0"/>
            <a:r>
              <a:rPr lang="en-GB" dirty="0"/>
              <a:t>Agenda item 4</a:t>
            </a:r>
          </a:p>
          <a:p>
            <a:pPr lvl="0"/>
            <a:r>
              <a:rPr lang="en-GB" dirty="0"/>
              <a:t>Agenda item 5</a:t>
            </a:r>
          </a:p>
          <a:p>
            <a:pPr lvl="0"/>
            <a:r>
              <a:rPr lang="en-GB" dirty="0"/>
              <a:t>Agenda item 6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4E8AD6A-C242-4815-9C94-B9729200A7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(optional)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F894096-A76A-4E2C-BB23-FB32202E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273844"/>
            <a:ext cx="5800725" cy="994171"/>
          </a:xfrm>
        </p:spPr>
        <p:txBody>
          <a:bodyPr wrap="square"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agenda / contents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7272E-11F7-46EC-B16B-4F9588B53AC3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‘Agenda / Contents slide: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898477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lef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6C3B4B0-CD0D-4D0A-A22D-831974256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left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AD4FFB1-1533-42EC-9A4F-ABE254D148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E8984-E36B-426A-AF84-8290BA8ED596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 &amp; pic left: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93972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r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67537C4-5288-414A-B6EE-FF6FE1596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881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right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AD79F26-7F1E-46C0-96DA-9A741776F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1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B5E8-2C37-4FB2-A04D-31C69568A6B5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 &amp; pic right: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242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r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E08B307-E628-4C6E-BB7E-97F30BBC7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right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69B4994-DD48-4D93-8AAF-DC79594B9C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1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846A6-8751-4AD8-9E79-77B9BACAC4D2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 &amp; pic right: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00859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righ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E08B307-E628-4C6E-BB7E-97F30BBC7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right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8F888CA-F3F0-47F0-95A1-7B6359EB9E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1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8354D-5F2C-44A3-AAB2-2AF7FD62B0BA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 &amp; pic right: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9878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&amp; text panel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F9B0-9146-4CF3-949A-A3AE6136AECE}"/>
              </a:ext>
            </a:extLst>
          </p:cNvPr>
          <p:cNvSpPr/>
          <p:nvPr userDrawn="1"/>
        </p:nvSpPr>
        <p:spPr>
          <a:xfrm>
            <a:off x="2286000" y="-1463"/>
            <a:ext cx="6858001" cy="45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F6A2A-66B3-4694-97F8-BF0A0A7F0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275490"/>
            <a:ext cx="5710238" cy="3929797"/>
          </a:xfrm>
        </p:spPr>
        <p:txBody>
          <a:bodyPr anchor="ctr" anchorCtr="0"/>
          <a:lstStyle>
            <a:lvl1pPr marL="342900" indent="-342900">
              <a:spcBef>
                <a:spcPts val="2400"/>
              </a:spcBef>
              <a:buSzPct val="110000"/>
              <a:buFont typeface="+mj-lt"/>
              <a:buAutoNum type="arabicPeriod"/>
              <a:defRPr sz="1400"/>
            </a:lvl1pPr>
            <a:lvl2pPr marL="685800" indent="-342900">
              <a:buFont typeface="+mj-lt"/>
              <a:buAutoNum type="arabicPeriod"/>
              <a:defRPr sz="1400"/>
            </a:lvl2pPr>
            <a:lvl3pPr marL="1028700" indent="-342900">
              <a:buFont typeface="+mj-lt"/>
              <a:buAutoNum type="arabicPeriod"/>
              <a:defRPr sz="1400"/>
            </a:lvl3pPr>
            <a:lvl4pPr marL="1371600" indent="-342900">
              <a:buFont typeface="+mj-lt"/>
              <a:buAutoNum type="arabicPeriod"/>
              <a:defRPr sz="1400"/>
            </a:lvl4pPr>
            <a:lvl5pPr marL="17145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GB" dirty="0"/>
              <a:t>List item 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87662-EFDA-4C62-8541-75A7F5575CA2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'Numbered list &amp; text panel: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214944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&amp; text panel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F9B0-9146-4CF3-949A-A3AE6136AECE}"/>
              </a:ext>
            </a:extLst>
          </p:cNvPr>
          <p:cNvSpPr/>
          <p:nvPr userDrawn="1"/>
        </p:nvSpPr>
        <p:spPr>
          <a:xfrm>
            <a:off x="2286000" y="-1463"/>
            <a:ext cx="6858001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F6A2A-66B3-4694-97F8-BF0A0A7F0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275490"/>
            <a:ext cx="5710238" cy="3929797"/>
          </a:xfrm>
        </p:spPr>
        <p:txBody>
          <a:bodyPr anchor="ctr" anchorCtr="0"/>
          <a:lstStyle>
            <a:lvl1pPr marL="342900" indent="-342900">
              <a:spcBef>
                <a:spcPts val="2400"/>
              </a:spcBef>
              <a:buClr>
                <a:schemeClr val="bg1"/>
              </a:buClr>
              <a:buSzPct val="110000"/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 sz="1400"/>
            </a:lvl2pPr>
            <a:lvl3pPr marL="1028700" indent="-342900">
              <a:buFont typeface="+mj-lt"/>
              <a:buAutoNum type="arabicPeriod"/>
              <a:defRPr sz="1400"/>
            </a:lvl3pPr>
            <a:lvl4pPr marL="1371600" indent="-342900">
              <a:buFont typeface="+mj-lt"/>
              <a:buAutoNum type="arabicPeriod"/>
              <a:defRPr sz="1400"/>
            </a:lvl4pPr>
            <a:lvl5pPr marL="17145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GB" dirty="0"/>
              <a:t>List item 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AA9F8-86AE-491A-8658-4A20134A1B33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'Numbered list &amp; text panel: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5150298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9144000" cy="4498182"/>
          </a:xfrm>
        </p:spPr>
        <p:txBody>
          <a:bodyPr tIns="1548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icon below to insert your full screen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A41B7-EC9E-4FBB-A785-5F8F60E86091}"/>
              </a:ext>
            </a:extLst>
          </p:cNvPr>
          <p:cNvSpPr txBox="1"/>
          <p:nvPr userDrawn="1"/>
        </p:nvSpPr>
        <p:spPr>
          <a:xfrm>
            <a:off x="-2144674" y="0"/>
            <a:ext cx="1980220" cy="32470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'Single image only'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in the centre of the slide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to select the existing image, then delete it, then repeat the above step to insert a new image.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4512073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1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C7FB3-3A36-44B7-84CC-2569909DD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70AEA-1A58-4282-91AB-3E73A30E3E3D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'Right image &amp; text: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367908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1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1E459-A120-45BD-B605-CA5314E0C14B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'Right image &amp; text: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8432975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1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942F0-5BD3-4793-9991-47073130B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2999"/>
            <a:ext cx="1717676" cy="2368939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message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4D4E6-6883-4D81-9123-40DB6F1106DA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'Right image &amp; text: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0280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2A6564-2C0B-41EB-BBC2-698BB4ADBD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528AE-157F-43B2-9760-B6820FD4839D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9516-366E-462C-BD8E-42EC22F6B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67630"/>
            <a:ext cx="5800724" cy="2881587"/>
          </a:xfrm>
        </p:spPr>
        <p:txBody>
          <a:bodyPr bIns="0" numCol="1" spcCol="284400" anchor="t" anchorCtr="0">
            <a:noAutofit/>
          </a:bodyPr>
          <a:lstStyle>
            <a:lvl1pPr marL="342900" indent="-3429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 Item 1</a:t>
            </a:r>
          </a:p>
          <a:p>
            <a:pPr lvl="0"/>
            <a:r>
              <a:rPr lang="en-GB" dirty="0"/>
              <a:t>Agenda item 2</a:t>
            </a:r>
          </a:p>
          <a:p>
            <a:pPr lvl="0"/>
            <a:r>
              <a:rPr lang="en-GB" dirty="0"/>
              <a:t>Agenda item 3</a:t>
            </a:r>
          </a:p>
          <a:p>
            <a:pPr lvl="0"/>
            <a:r>
              <a:rPr lang="en-GB" dirty="0"/>
              <a:t>Agenda item 4</a:t>
            </a:r>
          </a:p>
          <a:p>
            <a:pPr lvl="0"/>
            <a:r>
              <a:rPr lang="en-GB" dirty="0"/>
              <a:t>Agenda item 5</a:t>
            </a:r>
          </a:p>
          <a:p>
            <a:pPr lvl="0"/>
            <a:r>
              <a:rPr lang="en-GB" dirty="0"/>
              <a:t>Agenda item 6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4E8AD6A-C242-4815-9C94-B9729200A7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(optional)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F894096-A76A-4E2C-BB23-FB32202E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273844"/>
            <a:ext cx="5800725" cy="994171"/>
          </a:xfrm>
        </p:spPr>
        <p:txBody>
          <a:bodyPr wrap="square"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agenda / contents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F585D-E9D5-4354-B6AB-A55A5F73FA05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‘Agenda / Contents Slide: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70989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ABB1E-4191-4992-879F-EFC200E8B71A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'Left image &amp; text: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6714878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19805-3BEC-4ABA-8ED1-CA16B5253262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'Left image &amp; text: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73302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575" y="1703388"/>
            <a:ext cx="1717675" cy="2368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989FE-7A79-4BB0-B30A-7C68699B3DF6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'Left image &amp; text: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432050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1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04A80-A55C-497D-99AF-12A7507C66AB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1: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613531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2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8FD063-842A-4FA5-B209-6047BC000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862DE9-9A0F-4194-A14E-03C53DA62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EF86A-627A-4FCB-AFBE-9F81CF24BFB0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2: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297956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3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AFC667B-ADA8-4319-AFA7-D08AB1FC1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598F77-CEF4-40B3-99D8-84564F20E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98346-EE3A-4C8B-A7EE-4C5086EB81A3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3: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89917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4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31D6CE-4145-4140-A814-466DA9F9A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22D3B8-F6F0-4390-89EC-9CC68141A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8512" y="1703388"/>
            <a:ext cx="171132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64BC5-9093-44FD-B2FD-514D4D1FAC85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4: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322905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&amp;2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E7D6B-14D0-4545-93E1-B7C42CDBBC64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blocks 1&amp;2: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3506628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,2&amp;3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CE66-99BF-4B19-90F0-60DB34DF33FD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F63C8F-619D-4E67-9C3B-F64C9035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C0A0BC2-1E1A-479C-BDC2-EC46C5488F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48878-96A7-4990-A974-A5D66941B8EE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blocks 1,2&amp;3: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38526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all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CE66-99BF-4B19-90F0-60DB34DF33FD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F63C8F-619D-4E67-9C3B-F64C9035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C0A0BC2-1E1A-479C-BDC2-EC46C5488F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920B1-9069-413C-968C-10526645CB3E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D7DB16E-2DC2-4887-AB87-C372C71CEA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E2F4028-D408-4BD2-92CB-787D227E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8512" y="1703388"/>
            <a:ext cx="171132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1FC41-A9EF-4974-869E-5991A70998C6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blocks all: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458091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2A6564-2C0B-41EB-BBC2-698BB4ADBD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528AE-157F-43B2-9760-B6820FD4839D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9516-366E-462C-BD8E-42EC22F6B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67630"/>
            <a:ext cx="5800724" cy="2881587"/>
          </a:xfrm>
        </p:spPr>
        <p:txBody>
          <a:bodyPr bIns="0" numCol="1" spcCol="284400" anchor="t" anchorCtr="0">
            <a:noAutofit/>
          </a:bodyPr>
          <a:lstStyle>
            <a:lvl1pPr marL="342900" indent="-3429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 Item 1</a:t>
            </a:r>
          </a:p>
          <a:p>
            <a:pPr lvl="0"/>
            <a:r>
              <a:rPr lang="en-GB" dirty="0"/>
              <a:t>Agenda item 2</a:t>
            </a:r>
          </a:p>
          <a:p>
            <a:pPr lvl="0"/>
            <a:r>
              <a:rPr lang="en-GB" dirty="0"/>
              <a:t>Agenda item 3</a:t>
            </a:r>
          </a:p>
          <a:p>
            <a:pPr lvl="0"/>
            <a:r>
              <a:rPr lang="en-GB" dirty="0"/>
              <a:t>Agenda item 4</a:t>
            </a:r>
          </a:p>
          <a:p>
            <a:pPr lvl="0"/>
            <a:r>
              <a:rPr lang="en-GB" dirty="0"/>
              <a:t>Agenda item 5</a:t>
            </a:r>
          </a:p>
          <a:p>
            <a:pPr lvl="0"/>
            <a:r>
              <a:rPr lang="en-GB" dirty="0"/>
              <a:t>Agenda item 6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4E8AD6A-C242-4815-9C94-B9729200A7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(optional)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F894096-A76A-4E2C-BB23-FB32202E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273844"/>
            <a:ext cx="5800725" cy="994171"/>
          </a:xfrm>
        </p:spPr>
        <p:txBody>
          <a:bodyPr wrap="square"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agenda / contents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B5034-D056-451E-9210-C2372F5DA3C2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‘Agenda / Contents slide: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257141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1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081A6-CFF9-47C9-B772-6FDDB33A4048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1: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8186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2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8FD063-842A-4FA5-B209-6047BC000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AA3FFD-AA6E-4315-BBEF-892B87639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2D6F2-B290-452B-8988-9C0EE2146EDE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2: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592087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3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AFC667B-ADA8-4319-AFA7-D08AB1FC1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2411BA-9277-4BDB-BBDC-0A508E228F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E3DF5-C78B-4D49-921A-D521657A6611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3: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463290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4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31D6CE-4145-4140-A814-466DA9F9A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DE9F71-53C3-4DB8-A2B0-BF94B7776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5338" y="1703388"/>
            <a:ext cx="1714500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1BAE8-D205-457F-B73F-A72B313FD076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 4: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665656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&amp;2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C5240-A49F-4B64-9BF1-75E33BB207F9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blocks 1&amp;2: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212084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,2&amp;3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84F3A-4D6A-402F-B7ED-D0E7204EFABA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C6F8F0C-4EE8-45AA-B6D3-CAF29C5F04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0A6E68-1975-4D90-8492-F48FD996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B0576-C857-4548-B01D-DD8670576D28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blocks 1,2&amp;3: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25471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all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84F3A-4D6A-402F-B7ED-D0E7204EFABA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C6F8F0C-4EE8-45AA-B6D3-CAF29C5F04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0A6E68-1975-4D90-8492-F48FD996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02C7C-B1DC-4B0D-B314-7ACE3FC4F082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13582-D27B-4FC2-A56B-F2BB0FA30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D698BC-5FC2-4ACB-AEB9-5B4630E2B8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5338" y="1703388"/>
            <a:ext cx="1714500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57BF6-3BDC-42C0-B6A0-D4BC500ED33C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'Pic story blocks all: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219911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locks &amp; pic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2875"/>
            <a:ext cx="9144001" cy="44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E451C-EE55-469B-9805-C96D122EA8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8367" y="-1"/>
            <a:ext cx="2287267" cy="4500563"/>
          </a:xfrm>
          <a:solidFill>
            <a:schemeClr val="accent6"/>
          </a:solidFill>
        </p:spPr>
        <p:txBody>
          <a:bodyPr tIns="1476000" bIns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 insert </a:t>
            </a:r>
            <a:br>
              <a:rPr lang="en-GB" dirty="0"/>
            </a:br>
            <a:r>
              <a:rPr lang="en-GB" dirty="0"/>
              <a:t>picture (optional)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05C32-E196-4265-B578-05E510657D53}"/>
              </a:ext>
            </a:extLst>
          </p:cNvPr>
          <p:cNvSpPr/>
          <p:nvPr userDrawn="1"/>
        </p:nvSpPr>
        <p:spPr>
          <a:xfrm>
            <a:off x="0" y="-1"/>
            <a:ext cx="3430263" cy="449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848574C-0A6C-4763-896F-804AF02A6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604EC8-AF6E-444E-9FF6-9B2FABF4E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20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0BC5C-5D74-4DA6-8427-BCB5765F5133}"/>
              </a:ext>
            </a:extLst>
          </p:cNvPr>
          <p:cNvSpPr/>
          <p:nvPr userDrawn="1"/>
        </p:nvSpPr>
        <p:spPr>
          <a:xfrm>
            <a:off x="5715002" y="-1"/>
            <a:ext cx="3430263" cy="449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7E46A70-1188-46B7-8656-313511FAB9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707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F5B711D-6159-4137-8681-5461C1380D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707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C3952-2166-4937-A75C-F7F19BABC7AE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'2 text blocks &amp; pic: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centre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765803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locks &amp; pic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2875"/>
            <a:ext cx="9144001" cy="44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E451C-EE55-469B-9805-C96D122EA8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8367" y="-1"/>
            <a:ext cx="2287267" cy="4500563"/>
          </a:xfrm>
          <a:solidFill>
            <a:schemeClr val="accent6"/>
          </a:solidFill>
        </p:spPr>
        <p:txBody>
          <a:bodyPr tIns="1476000" bIns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 insert </a:t>
            </a:r>
            <a:br>
              <a:rPr lang="en-GB" dirty="0"/>
            </a:br>
            <a:r>
              <a:rPr lang="en-GB" dirty="0"/>
              <a:t>picture (optional)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05C32-E196-4265-B578-05E510657D53}"/>
              </a:ext>
            </a:extLst>
          </p:cNvPr>
          <p:cNvSpPr/>
          <p:nvPr userDrawn="1"/>
        </p:nvSpPr>
        <p:spPr>
          <a:xfrm>
            <a:off x="-2527" y="-1"/>
            <a:ext cx="3430263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848574C-0A6C-4763-896F-804AF02A6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604EC8-AF6E-444E-9FF6-9B2FABF4E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20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0BC5C-5D74-4DA6-8427-BCB5765F5133}"/>
              </a:ext>
            </a:extLst>
          </p:cNvPr>
          <p:cNvSpPr/>
          <p:nvPr userDrawn="1"/>
        </p:nvSpPr>
        <p:spPr>
          <a:xfrm>
            <a:off x="5715002" y="-1"/>
            <a:ext cx="3430263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7E46A70-1188-46B7-8656-313511FAB9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707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F5B711D-6159-4137-8681-5461C1380D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707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C1B57-2014-46E9-86D2-DE0460B8A659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'2 text blocks &amp; pic: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centre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634305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C3EA1-12BF-48EB-BBC3-FC46392E4F8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40981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604EC8-AF6E-444E-9FF6-9B2FABF4E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D9B23F-515F-445A-AE24-283300349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Bullet list title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42C26-309A-42A8-89EA-BC9B9E2951E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64530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left highl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0"/>
            <a:ext cx="9154560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-10559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D2C84-960D-4FF4-B955-51443E54BEF1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 left highlight: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7162184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centre highl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0"/>
            <a:ext cx="9154560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2995126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1B98B-FD8A-4883-868A-3707DA5E1A6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 centre highlight: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5962224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right highl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2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5990253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89E4B6-3BBF-4B0F-BC80-2F4D2AF410E8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 right highlight: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6604688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5E8F55-A881-4D78-B112-D9A19C0B459B}"/>
              </a:ext>
            </a:extLst>
          </p:cNvPr>
          <p:cNvSpPr/>
          <p:nvPr userDrawn="1"/>
        </p:nvSpPr>
        <p:spPr>
          <a:xfrm>
            <a:off x="-10558" y="1525"/>
            <a:ext cx="9154560" cy="4499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84AB2-A3EE-4DA1-9AA5-B8FD6413FE3F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562158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left highl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-1"/>
            <a:ext cx="9154560" cy="4499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-10559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4751F-8289-46AB-AB77-BD2E967F8235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 left highlight: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5742127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centre highl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-1"/>
            <a:ext cx="9154560" cy="4499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2995126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ADA74-B0FA-489F-B686-B1BF503BC573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 centre highlight: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5674191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right highl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-3"/>
            <a:ext cx="9144002" cy="44991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5990253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7506C-BA49-40CA-B45D-81D40A119EA4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'3 text blocks right highlight: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6997571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/ standout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53FB6B-838C-4AEA-A0DB-0EA286989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100140"/>
            <a:ext cx="7996237" cy="2299091"/>
          </a:xfrm>
        </p:spPr>
        <p:txBody>
          <a:bodyPr lIns="0" bIns="0" anchor="ctr" anchorCtr="0">
            <a:spAutoFit/>
          </a:bodyPr>
          <a:lstStyle>
            <a:lvl1pPr marL="0" indent="0" algn="ctr">
              <a:buNone/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3,327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02C823-66E1-4941-AC18-18175D6A9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881" y="115888"/>
            <a:ext cx="7996238" cy="851693"/>
          </a:xfrm>
        </p:spPr>
        <p:txBody>
          <a:bodyPr l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3200" b="1">
                <a:latin typeface="+mj-lt"/>
              </a:defRPr>
            </a:lvl1pPr>
            <a:lvl2pPr marL="342900" indent="0">
              <a:buNone/>
              <a:defRPr sz="2800">
                <a:latin typeface="+mj-lt"/>
              </a:defRPr>
            </a:lvl2pPr>
            <a:lvl3pPr marL="685800" indent="0">
              <a:buNone/>
              <a:defRPr sz="2800">
                <a:latin typeface="+mj-lt"/>
              </a:defRPr>
            </a:lvl3pPr>
            <a:lvl4pPr marL="1028700" indent="0">
              <a:buNone/>
              <a:defRPr sz="2800">
                <a:latin typeface="+mj-lt"/>
              </a:defRPr>
            </a:lvl4pPr>
            <a:lvl5pPr marL="1371600" indent="0">
              <a:buNone/>
              <a:defRPr sz="28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2800" dirty="0">
                <a:latin typeface="+mj-lt"/>
              </a:rPr>
              <a:t>The ‘big number slide’ – add title here</a:t>
            </a:r>
            <a:endParaRPr lang="en-GB" sz="3200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73FC6F-FCB3-4B4D-8BCB-85430F6C6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3531790"/>
            <a:ext cx="4572000" cy="793776"/>
          </a:xfrm>
        </p:spPr>
        <p:txBody>
          <a:bodyPr l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Use this slide to insert a key statistic, for example a big number, and add a small amount of supporting text here to give context.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E7D68-EB1E-4C8D-8E91-5FE6AC903BAC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'Big number / Standout statistic'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6993372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7AF0E3-E327-4917-8C3E-034E6357F47F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pact Statement Placeholder">
            <a:extLst>
              <a:ext uri="{FF2B5EF4-FFF2-40B4-BE49-F238E27FC236}">
                <a16:creationId xmlns:a16="http://schemas.microsoft.com/office/drawing/2014/main" id="{B0E76328-CD34-446E-8DB1-AFE77E3C38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57200"/>
            <a:ext cx="6858000" cy="2048428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 sz="400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4400">
                <a:latin typeface="+mj-lt"/>
              </a:defRPr>
            </a:lvl2pPr>
            <a:lvl3pPr marL="685800" indent="0" algn="ctr">
              <a:buNone/>
              <a:defRPr sz="4400">
                <a:latin typeface="+mj-lt"/>
              </a:defRPr>
            </a:lvl3pPr>
            <a:lvl4pPr marL="1028700" indent="0" algn="ctr">
              <a:buNone/>
              <a:defRPr sz="4400">
                <a:latin typeface="+mj-lt"/>
              </a:defRPr>
            </a:lvl4pPr>
            <a:lvl5pPr marL="1371600" indent="0" algn="ctr">
              <a:buNone/>
              <a:defRPr sz="44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n-US" dirty="0"/>
              <a:t>Grab attention with an impactful statement here</a:t>
            </a:r>
            <a:endParaRPr lang="en-GB" dirty="0"/>
          </a:p>
        </p:txBody>
      </p:sp>
      <p:sp>
        <p:nvSpPr>
          <p:cNvPr id="12" name="SubText Placeholder">
            <a:extLst>
              <a:ext uri="{FF2B5EF4-FFF2-40B4-BE49-F238E27FC236}">
                <a16:creationId xmlns:a16="http://schemas.microsoft.com/office/drawing/2014/main" id="{3671B9B4-1C80-46A7-ACC2-281857A61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2571750"/>
            <a:ext cx="5148263" cy="1200150"/>
          </a:xfrm>
          <a:noFill/>
        </p:spPr>
        <p:txBody>
          <a:bodyPr lIns="0" tIns="72000" rIns="0" b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1400"/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Add further detail here, but only if needed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5007E-BA93-4DE4-8EA7-B07A10B64188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'Impactful statement: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677477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1C29BB-A7F3-4296-AAD3-E23FCC3B93E8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pact Statement Placeholder">
            <a:extLst>
              <a:ext uri="{FF2B5EF4-FFF2-40B4-BE49-F238E27FC236}">
                <a16:creationId xmlns:a16="http://schemas.microsoft.com/office/drawing/2014/main" id="{B0E76328-CD34-446E-8DB1-AFE77E3C38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57200"/>
            <a:ext cx="6858000" cy="2048428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 sz="40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4400">
                <a:latin typeface="+mj-lt"/>
              </a:defRPr>
            </a:lvl2pPr>
            <a:lvl3pPr marL="685800" indent="0" algn="ctr">
              <a:buNone/>
              <a:defRPr sz="4400">
                <a:latin typeface="+mj-lt"/>
              </a:defRPr>
            </a:lvl3pPr>
            <a:lvl4pPr marL="1028700" indent="0" algn="ctr">
              <a:buNone/>
              <a:defRPr sz="4400">
                <a:latin typeface="+mj-lt"/>
              </a:defRPr>
            </a:lvl4pPr>
            <a:lvl5pPr marL="1371600" indent="0" algn="ctr">
              <a:buNone/>
              <a:defRPr sz="44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n-US" dirty="0"/>
              <a:t>Grab attention with an impactful statement here</a:t>
            </a:r>
            <a:endParaRPr lang="en-GB" dirty="0"/>
          </a:p>
        </p:txBody>
      </p:sp>
      <p:sp>
        <p:nvSpPr>
          <p:cNvPr id="12" name="SubText Placeholder">
            <a:extLst>
              <a:ext uri="{FF2B5EF4-FFF2-40B4-BE49-F238E27FC236}">
                <a16:creationId xmlns:a16="http://schemas.microsoft.com/office/drawing/2014/main" id="{3671B9B4-1C80-46A7-ACC2-281857A61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2571750"/>
            <a:ext cx="5148263" cy="1200150"/>
          </a:xfrm>
          <a:noFill/>
        </p:spPr>
        <p:txBody>
          <a:bodyPr lIns="0" tIns="72000" rIns="0" b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Add further detail here, but only if needed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'Impactful statement: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037658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0"/>
            <a:ext cx="9144001" cy="4563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0E6203B-8536-4728-83D4-5ABDDEFA1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269DB1B-B169-4FAF-BD59-09AE2D8D3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list title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C4D48-2F63-4C8B-B542-2D197D4D31EC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898562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1C29BB-A7F3-4296-AAD3-E23FCC3B93E8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pact Statement Placeholder">
            <a:extLst>
              <a:ext uri="{FF2B5EF4-FFF2-40B4-BE49-F238E27FC236}">
                <a16:creationId xmlns:a16="http://schemas.microsoft.com/office/drawing/2014/main" id="{B0E76328-CD34-446E-8DB1-AFE77E3C38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57200"/>
            <a:ext cx="6858000" cy="2048428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 sz="40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4400">
                <a:latin typeface="+mj-lt"/>
              </a:defRPr>
            </a:lvl2pPr>
            <a:lvl3pPr marL="685800" indent="0" algn="ctr">
              <a:buNone/>
              <a:defRPr sz="4400">
                <a:latin typeface="+mj-lt"/>
              </a:defRPr>
            </a:lvl3pPr>
            <a:lvl4pPr marL="1028700" indent="0" algn="ctr">
              <a:buNone/>
              <a:defRPr sz="4400">
                <a:latin typeface="+mj-lt"/>
              </a:defRPr>
            </a:lvl4pPr>
            <a:lvl5pPr marL="1371600" indent="0" algn="ctr">
              <a:buNone/>
              <a:defRPr sz="44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n-US" dirty="0"/>
              <a:t>Grab attention with an impactful statement here</a:t>
            </a:r>
            <a:endParaRPr lang="en-GB" dirty="0"/>
          </a:p>
        </p:txBody>
      </p:sp>
      <p:sp>
        <p:nvSpPr>
          <p:cNvPr id="12" name="SubText Placeholder">
            <a:extLst>
              <a:ext uri="{FF2B5EF4-FFF2-40B4-BE49-F238E27FC236}">
                <a16:creationId xmlns:a16="http://schemas.microsoft.com/office/drawing/2014/main" id="{3671B9B4-1C80-46A7-ACC2-281857A61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2571750"/>
            <a:ext cx="5148263" cy="1200150"/>
          </a:xfrm>
          <a:noFill/>
        </p:spPr>
        <p:txBody>
          <a:bodyPr lIns="0" tIns="72000" rIns="0" b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Add further detail here, but only if needed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A3FFA-831A-4C99-BA48-48C761418953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'Impactful statement: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410099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pact Statement: Photo &amp;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8CF90C-E6FE-9149-A293-7E3511DDBE7A}"/>
              </a:ext>
            </a:extLst>
          </p:cNvPr>
          <p:cNvSpPr/>
          <p:nvPr userDrawn="1"/>
        </p:nvSpPr>
        <p:spPr>
          <a:xfrm>
            <a:off x="0" y="1460663"/>
            <a:ext cx="9141619" cy="165618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81" y="955435"/>
            <a:ext cx="7996238" cy="1432322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an impactful statement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81" y="2456813"/>
            <a:ext cx="7996238" cy="124182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86F97-FB96-4DA9-9F9E-3F10405B314F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'Impact statement: Photo &amp; white strip'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1925357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: Photo &amp;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064696-EF6B-476F-B65C-766E44739599}"/>
              </a:ext>
            </a:extLst>
          </p:cNvPr>
          <p:cNvSpPr/>
          <p:nvPr userDrawn="1"/>
        </p:nvSpPr>
        <p:spPr>
          <a:xfrm>
            <a:off x="0" y="1460663"/>
            <a:ext cx="9141619" cy="165618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958679"/>
            <a:ext cx="7996238" cy="1432322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an impactful statement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460057"/>
            <a:ext cx="7996238" cy="124182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BEB4-1AED-4489-8D53-AC68BC5A93B8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'Impact statement: Photo &amp; black strip'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3191420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69E99-5ED9-4CEC-B72F-C5C37EA68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23827"/>
            <a:ext cx="8001000" cy="914400"/>
          </a:xfrm>
        </p:spPr>
        <p:txBody>
          <a:bodyPr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Data slide with table: insert title here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6CF79618-77E7-4FA3-9A9B-B4147B0210FC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143250" y="1264595"/>
            <a:ext cx="5429250" cy="3039985"/>
          </a:xfrm>
        </p:spPr>
        <p:txBody>
          <a:bodyPr lIns="0" tIns="115200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below to insert table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DFAC8C1-FA8E-4BEC-B74F-A604B58FFB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264595"/>
            <a:ext cx="2316956" cy="3039985"/>
          </a:xfrm>
        </p:spPr>
        <p:txBody>
          <a:bodyPr l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You can use this slide to insert a single table. This area can be used to add any supporting text, if necessary. Don’t clutter, consider linking to a separate appendix slide for any detailed notes on methodology, further findings, larger data sets required.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D250-695E-4A2F-9655-92B7254E5911}"/>
              </a:ext>
            </a:extLst>
          </p:cNvPr>
          <p:cNvSpPr txBox="1"/>
          <p:nvPr userDrawn="1"/>
        </p:nvSpPr>
        <p:spPr>
          <a:xfrm>
            <a:off x="-2144674" y="0"/>
            <a:ext cx="1980220" cy="20928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'Table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table</a:t>
            </a:r>
          </a:p>
        </p:txBody>
      </p:sp>
    </p:spTree>
    <p:extLst>
      <p:ext uri="{BB962C8B-B14F-4D97-AF65-F5344CB8AC3E}">
        <p14:creationId xmlns:p14="http://schemas.microsoft.com/office/powerpoint/2010/main" val="3200746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FA343C1-AD0E-408C-AC85-900720F9F9E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143250" y="1264595"/>
            <a:ext cx="5424488" cy="3039986"/>
          </a:xfrm>
        </p:spPr>
        <p:txBody>
          <a:bodyPr lIns="0" tIns="1152000" bIns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sz="1200" dirty="0"/>
              <a:t>Click icon below to insert chart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7A5A42D-ABB7-47C9-B97B-E64706E58C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264595"/>
            <a:ext cx="2316956" cy="3039985"/>
          </a:xfrm>
        </p:spPr>
        <p:txBody>
          <a:bodyPr l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You can use this slide to insert a single chart. This area can be used to add any supporting text, if necessary. Don’t clutter, consider linking to a separate appendix slide for any detailed notes on methodology, further findings, larger data sets required.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EA32903-816D-4175-80E9-FAB091F1E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8"/>
            <a:ext cx="7988776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en-US" dirty="0"/>
              <a:t>Data slide with chart: insert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8F26B-4863-450D-A23C-257B7DB3D9BA}"/>
              </a:ext>
            </a:extLst>
          </p:cNvPr>
          <p:cNvSpPr txBox="1"/>
          <p:nvPr userDrawn="1"/>
        </p:nvSpPr>
        <p:spPr>
          <a:xfrm>
            <a:off x="-2144674" y="0"/>
            <a:ext cx="1980220" cy="20928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'Chart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chart</a:t>
            </a:r>
          </a:p>
        </p:txBody>
      </p:sp>
    </p:spTree>
    <p:extLst>
      <p:ext uri="{BB962C8B-B14F-4D97-AF65-F5344CB8AC3E}">
        <p14:creationId xmlns:p14="http://schemas.microsoft.com/office/powerpoint/2010/main" val="783281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C25E31-AEF9-4D6B-B28F-5BF32D0826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28409"/>
            <a:ext cx="8001000" cy="3282723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 </a:t>
            </a:r>
            <a:br>
              <a:rPr lang="en-US" dirty="0"/>
            </a:br>
            <a:r>
              <a:rPr lang="en-US" dirty="0"/>
              <a:t>Avoid other types of content or media on this slide.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5B95C4-8EEA-49A0-B569-DFA6234B5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1 column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D4523-C64D-4B7C-90E2-532FCCEFB512}"/>
              </a:ext>
            </a:extLst>
          </p:cNvPr>
          <p:cNvSpPr txBox="1"/>
          <p:nvPr userDrawn="1"/>
        </p:nvSpPr>
        <p:spPr>
          <a:xfrm>
            <a:off x="-2144674" y="0"/>
            <a:ext cx="1980220" cy="340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'Data slide: 1 Column'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73972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1 Column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C25E31-AEF9-4D6B-B28F-5BF32D0826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28409"/>
            <a:ext cx="8001000" cy="2623195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</a:t>
            </a:r>
            <a:br>
              <a:rPr lang="en-US" dirty="0"/>
            </a:br>
            <a:r>
              <a:rPr lang="en-US" dirty="0"/>
              <a:t>Avoid other types of content or media on this slide.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015BC78-8B47-4EF0-A273-CBC88D0FC7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00250" y="3845607"/>
            <a:ext cx="5148263" cy="565525"/>
          </a:xfrm>
        </p:spPr>
        <p:txBody>
          <a:bodyPr l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Click here to insert any text comments you have to </a:t>
            </a:r>
            <a:br>
              <a:rPr lang="en-GB" sz="1200" dirty="0"/>
            </a:br>
            <a:r>
              <a:rPr lang="en-GB" sz="1200" dirty="0"/>
              <a:t>support the above content.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5B95C4-8EEA-49A0-B569-DFA6234B5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1 column &amp;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5FD77-AF05-42D8-A298-63FAB97BB7FC}"/>
              </a:ext>
            </a:extLst>
          </p:cNvPr>
          <p:cNvSpPr txBox="1"/>
          <p:nvPr userDrawn="1"/>
        </p:nvSpPr>
        <p:spPr>
          <a:xfrm>
            <a:off x="-2144674" y="0"/>
            <a:ext cx="1980220" cy="37856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'Data slide: 1 Column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any further text you need in the bottom text placeholder</a:t>
            </a:r>
          </a:p>
        </p:txBody>
      </p:sp>
    </p:spTree>
    <p:extLst>
      <p:ext uri="{BB962C8B-B14F-4D97-AF65-F5344CB8AC3E}">
        <p14:creationId xmlns:p14="http://schemas.microsoft.com/office/powerpoint/2010/main" val="335740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8FACDD-76D8-4A1B-B728-29185AFDBC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57750" y="1134894"/>
            <a:ext cx="3714750" cy="3146549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Click the icons below to insert a table or chart, or just type to add text here. Avoid other types of content or media on this slide.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1DFB110-4772-4594-9EF9-62B4D557C47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34894"/>
            <a:ext cx="3714750" cy="3146549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 Avoid other types of content or media on this slide.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CEA3CA3-324C-4269-84DD-F6B1661AE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2 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B09E4-E41D-4307-95DE-5D3BD0B88804}"/>
              </a:ext>
            </a:extLst>
          </p:cNvPr>
          <p:cNvSpPr txBox="1"/>
          <p:nvPr userDrawn="1"/>
        </p:nvSpPr>
        <p:spPr>
          <a:xfrm>
            <a:off x="-2144674" y="0"/>
            <a:ext cx="1980220" cy="340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'Data slide: 2 Columns'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85265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Use to draw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3FCA91-5DD8-4757-A742-0C01EA65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FA595-4DB4-4F0B-9F50-CA8861B20668}"/>
              </a:ext>
            </a:extLst>
          </p:cNvPr>
          <p:cNvSpPr txBox="1"/>
          <p:nvPr userDrawn="1"/>
        </p:nvSpPr>
        <p:spPr>
          <a:xfrm>
            <a:off x="-2144674" y="0"/>
            <a:ext cx="1980220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'Title only'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This slide is mostly used for drawing custom diagrams with the shape tools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insert tab and shapes to insert lines, arrows, rectangles etc. for your diagram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Watch the ACCA template tutorial videos for more tips</a:t>
            </a:r>
          </a:p>
        </p:txBody>
      </p:sp>
    </p:spTree>
    <p:extLst>
      <p:ext uri="{BB962C8B-B14F-4D97-AF65-F5344CB8AC3E}">
        <p14:creationId xmlns:p14="http://schemas.microsoft.com/office/powerpoint/2010/main" val="32304529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F46BF279-B54F-454E-8D0A-5ED511D4015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71500" y="0"/>
            <a:ext cx="7996237" cy="4498975"/>
          </a:xfrm>
          <a:ln>
            <a:noFill/>
          </a:ln>
          <a:effectLst/>
        </p:spPr>
        <p:txBody>
          <a:bodyPr lIns="0" tIns="1620000" bIns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 insert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88A95-73FD-4775-B407-63A84D3A0D8B}"/>
              </a:ext>
            </a:extLst>
          </p:cNvPr>
          <p:cNvSpPr txBox="1"/>
          <p:nvPr userDrawn="1"/>
        </p:nvSpPr>
        <p:spPr>
          <a:xfrm>
            <a:off x="-2144674" y="0"/>
            <a:ext cx="1980220" cy="32470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'Video slide'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centre panel to insert a video file from your computer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on an inserted video then choose the 'playback' tab to see a range of options to control how your video plays when presenting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Enter slideshow mode to review the video slide as your audience will see it</a:t>
            </a:r>
          </a:p>
        </p:txBody>
      </p:sp>
    </p:spTree>
    <p:extLst>
      <p:ext uri="{BB962C8B-B14F-4D97-AF65-F5344CB8AC3E}">
        <p14:creationId xmlns:p14="http://schemas.microsoft.com/office/powerpoint/2010/main" val="2694331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0"/>
            <a:ext cx="9144001" cy="4563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0E6203B-8536-4728-83D4-5ABDDEFA1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269DB1B-B169-4FAF-BD59-09AE2D8D3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list title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46AF1-B575-4591-B0A9-FF82F5212917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695396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Attribution name, 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“Click to add your testimonial or quotation here.”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734C3-6744-4A0B-84F5-AD3E8BF5DFE2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'Quote slide: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19802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Attribution name, 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“Click to add your testimonial or quotation here.”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B006D-1D43-44AD-A88A-9E4AEBEEBDE1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'Quote slide: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691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Attribution name, 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“Click to add your testimonial or quotation here.”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98A80-F891-467B-BF6A-3B03DC844314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'Quote slide: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9377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4D9D3527-4BA4-4F31-B26D-21741B661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5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Team slide: add title here</a:t>
            </a:r>
          </a:p>
        </p:txBody>
      </p:sp>
      <p:sp>
        <p:nvSpPr>
          <p:cNvPr id="60" name="Picture Placeholder 10">
            <a:extLst>
              <a:ext uri="{FF2B5EF4-FFF2-40B4-BE49-F238E27FC236}">
                <a16:creationId xmlns:a16="http://schemas.microsoft.com/office/drawing/2014/main" id="{8B93DE5F-3D27-472B-AE6B-7C1D7485D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1501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82BE7D50-4246-4FDF-9B0D-86A7A98E5B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62656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2" name="Picture Placeholder 10">
            <a:extLst>
              <a:ext uri="{FF2B5EF4-FFF2-40B4-BE49-F238E27FC236}">
                <a16:creationId xmlns:a16="http://schemas.microsoft.com/office/drawing/2014/main" id="{5119CD60-7A35-4476-B097-E5DAA673B70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391932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FD75EEFC-9778-4521-9ABD-4686C8A20E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83087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4" name="Picture Placeholder 10">
            <a:extLst>
              <a:ext uri="{FF2B5EF4-FFF2-40B4-BE49-F238E27FC236}">
                <a16:creationId xmlns:a16="http://schemas.microsoft.com/office/drawing/2014/main" id="{A2BCE90D-1791-4AC6-9AE8-472C6AF02F4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17127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5" name="Text Placeholder 31">
            <a:extLst>
              <a:ext uri="{FF2B5EF4-FFF2-40B4-BE49-F238E27FC236}">
                <a16:creationId xmlns:a16="http://schemas.microsoft.com/office/drawing/2014/main" id="{F6A0CD72-A260-45DE-A857-462C6DB2FB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03518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6" name="Picture Placeholder 10">
            <a:extLst>
              <a:ext uri="{FF2B5EF4-FFF2-40B4-BE49-F238E27FC236}">
                <a16:creationId xmlns:a16="http://schemas.microsoft.com/office/drawing/2014/main" id="{0D662220-4EE1-4999-865B-5CB2DE09EAD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71501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7" name="Text Placeholder 31">
            <a:extLst>
              <a:ext uri="{FF2B5EF4-FFF2-40B4-BE49-F238E27FC236}">
                <a16:creationId xmlns:a16="http://schemas.microsoft.com/office/drawing/2014/main" id="{89B260FC-4B8C-4392-953F-996DA243D9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2656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ECFD2487-5F85-449C-9A8B-C01B6AEBA9D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391932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9" name="Text Placeholder 31">
            <a:extLst>
              <a:ext uri="{FF2B5EF4-FFF2-40B4-BE49-F238E27FC236}">
                <a16:creationId xmlns:a16="http://schemas.microsoft.com/office/drawing/2014/main" id="{4731DBC0-C7F8-4F8E-8B9D-D1002A1EEB7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83087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70" name="Picture Placeholder 10">
            <a:extLst>
              <a:ext uri="{FF2B5EF4-FFF2-40B4-BE49-F238E27FC236}">
                <a16:creationId xmlns:a16="http://schemas.microsoft.com/office/drawing/2014/main" id="{3ACABFCC-D7BC-4662-91DB-8A2EAAA3FE0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217127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71" name="Text Placeholder 31">
            <a:extLst>
              <a:ext uri="{FF2B5EF4-FFF2-40B4-BE49-F238E27FC236}">
                <a16:creationId xmlns:a16="http://schemas.microsoft.com/office/drawing/2014/main" id="{742820B7-9D37-4829-A4C3-314349F164C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03518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F92E1-13F9-4947-918E-BDD000CB4259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'Team slide'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each picture placeholder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any picture placeholder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Type your attribution text into the placeholders to the right of each picture</a:t>
            </a:r>
          </a:p>
        </p:txBody>
      </p:sp>
    </p:spTree>
    <p:extLst>
      <p:ext uri="{BB962C8B-B14F-4D97-AF65-F5344CB8AC3E}">
        <p14:creationId xmlns:p14="http://schemas.microsoft.com/office/powerpoint/2010/main" val="36719204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802D10-560C-473D-8E4A-62C65E99EFF3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BABBE47-F882-4797-8B7A-856746401E61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9F51CD-F5C2-4277-97A2-29F5AA38F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98600"/>
            <a:ext cx="7996238" cy="150177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thank you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DF51E-B137-4262-B2FD-786B2489CDEF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'Thank you slide: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7116327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71553F-7981-449E-8E70-4C20C1742D95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101BC20-FC1B-4EC6-ABA5-59A9592903F2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28C80-1192-4916-AD7E-E0C21F1404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500188"/>
            <a:ext cx="7996238" cy="150177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thank you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65123-7A87-427D-9D8D-F4AB1844DA4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'Thank you slide: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3224111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058D1A-7E41-4523-A6D0-82341B23664F}"/>
              </a:ext>
            </a:extLst>
          </p:cNvPr>
          <p:cNvSpPr/>
          <p:nvPr userDrawn="1"/>
        </p:nvSpPr>
        <p:spPr>
          <a:xfrm>
            <a:off x="0" y="0"/>
            <a:ext cx="9144000" cy="449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8A7C7-F200-4660-9BCE-30944DB854B1}"/>
              </a:ext>
            </a:extLst>
          </p:cNvPr>
          <p:cNvSpPr/>
          <p:nvPr userDrawn="1"/>
        </p:nvSpPr>
        <p:spPr>
          <a:xfrm>
            <a:off x="0" y="1640600"/>
            <a:ext cx="9141619" cy="1476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67C9D-0274-4D7C-BF91-397CD7C7F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726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email here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013F0-D8B6-4272-900F-DE2F8931C151}"/>
              </a:ext>
            </a:extLst>
          </p:cNvPr>
          <p:cNvSpPr txBox="1">
            <a:spLocks/>
          </p:cNvSpPr>
          <p:nvPr userDrawn="1"/>
        </p:nvSpPr>
        <p:spPr>
          <a:xfrm>
            <a:off x="59277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Email: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A4F523-8828-4381-A19E-C215035D7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813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Tel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5A96A17-FBB3-4425-AC08-4644C6BB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2852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website here</a:t>
            </a:r>
            <a:endParaRPr lang="en-GB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5C1BBC2C-89C0-4061-8EF2-656FC2C2B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949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Add contact title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E3EE9-D3CC-47F5-90E5-6B2CC072FC39}"/>
              </a:ext>
            </a:extLst>
          </p:cNvPr>
          <p:cNvSpPr txBox="1">
            <a:spLocks/>
          </p:cNvSpPr>
          <p:nvPr userDrawn="1"/>
        </p:nvSpPr>
        <p:spPr>
          <a:xfrm>
            <a:off x="3442813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Telephone: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ED3D1-A8D1-4CD2-947A-2C3ECE2F569C}"/>
              </a:ext>
            </a:extLst>
          </p:cNvPr>
          <p:cNvSpPr txBox="1">
            <a:spLocks/>
          </p:cNvSpPr>
          <p:nvPr userDrawn="1"/>
        </p:nvSpPr>
        <p:spPr>
          <a:xfrm>
            <a:off x="629396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Online: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E50DECF8-9721-4001-9733-7B9BE701F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7868" y="3489430"/>
            <a:ext cx="5148263" cy="725141"/>
          </a:xfrm>
        </p:spPr>
        <p:txBody>
          <a:bodyPr>
            <a:noAutofit/>
          </a:bodyPr>
          <a:lstStyle>
            <a:lvl1pPr marL="0" indent="0" algn="ctr">
              <a:spcBef>
                <a:spcPts val="75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 if needed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F0A87-1C89-4821-A44F-F0DE8DE99A38}"/>
              </a:ext>
            </a:extLst>
          </p:cNvPr>
          <p:cNvSpPr txBox="1"/>
          <p:nvPr userDrawn="1"/>
        </p:nvSpPr>
        <p:spPr>
          <a:xfrm>
            <a:off x="-2144674" y="0"/>
            <a:ext cx="198022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'Contact slide: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b="0" dirty="0"/>
              <a:t>Add title text for this slide into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contact information into the relevant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56763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800BDB-5934-4492-BFE9-7CEF18B57714}"/>
              </a:ext>
            </a:extLst>
          </p:cNvPr>
          <p:cNvSpPr/>
          <p:nvPr userDrawn="1"/>
        </p:nvSpPr>
        <p:spPr>
          <a:xfrm>
            <a:off x="0" y="0"/>
            <a:ext cx="9144000" cy="449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8A7C7-F200-4660-9BCE-30944DB854B1}"/>
              </a:ext>
            </a:extLst>
          </p:cNvPr>
          <p:cNvSpPr/>
          <p:nvPr userDrawn="1"/>
        </p:nvSpPr>
        <p:spPr>
          <a:xfrm>
            <a:off x="0" y="1640600"/>
            <a:ext cx="9141619" cy="1476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67C9D-0274-4D7C-BF91-397CD7C7F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726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email here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013F0-D8B6-4272-900F-DE2F8931C151}"/>
              </a:ext>
            </a:extLst>
          </p:cNvPr>
          <p:cNvSpPr txBox="1">
            <a:spLocks/>
          </p:cNvSpPr>
          <p:nvPr userDrawn="1"/>
        </p:nvSpPr>
        <p:spPr>
          <a:xfrm>
            <a:off x="59277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Email: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A4F523-8828-4381-A19E-C215035D7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813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Tel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5A96A17-FBB3-4425-AC08-4644C6BB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2852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website here</a:t>
            </a:r>
            <a:endParaRPr lang="en-GB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5C1BBC2C-89C0-4061-8EF2-656FC2C2B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949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contact title here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4D23384-AF37-4259-A695-F1AAC91867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7868" y="3489430"/>
            <a:ext cx="5148263" cy="725141"/>
          </a:xfrm>
        </p:spPr>
        <p:txBody>
          <a:bodyPr>
            <a:noAutofit/>
          </a:bodyPr>
          <a:lstStyle>
            <a:lvl1pPr marL="0" indent="0" algn="ctr">
              <a:spcBef>
                <a:spcPts val="75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 if needed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E3EE9-D3CC-47F5-90E5-6B2CC072FC39}"/>
              </a:ext>
            </a:extLst>
          </p:cNvPr>
          <p:cNvSpPr txBox="1">
            <a:spLocks/>
          </p:cNvSpPr>
          <p:nvPr userDrawn="1"/>
        </p:nvSpPr>
        <p:spPr>
          <a:xfrm>
            <a:off x="3442813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Telephone: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ED3D1-A8D1-4CD2-947A-2C3ECE2F569C}"/>
              </a:ext>
            </a:extLst>
          </p:cNvPr>
          <p:cNvSpPr txBox="1">
            <a:spLocks/>
          </p:cNvSpPr>
          <p:nvPr userDrawn="1"/>
        </p:nvSpPr>
        <p:spPr>
          <a:xfrm>
            <a:off x="629396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Online: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721B6-2DA9-42FF-B4BA-6F9F88040FCF}"/>
              </a:ext>
            </a:extLst>
          </p:cNvPr>
          <p:cNvSpPr txBox="1"/>
          <p:nvPr userDrawn="1"/>
        </p:nvSpPr>
        <p:spPr>
          <a:xfrm>
            <a:off x="-2144674" y="0"/>
            <a:ext cx="198022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'Contact slide: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b="0" dirty="0"/>
              <a:t>Add title text for this slide into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contact information into the relevant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166542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8303F0-2DAD-460C-96FF-BCA2E36840B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C5D45A2-E4A7-4180-A115-3C76B0E741B7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A7A8-BE1B-4AA7-B07E-8B56612C4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4A571-7DC2-4B3B-AAA6-25231D9DC136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slide: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3853572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2FCEAD-0CC2-4578-82BD-177DD471A283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569BCA7-115E-4038-9954-55C8758D7D57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0E04FC-6BFA-4339-9690-480883F927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0CDF976-1BC9-4FAE-B73D-FBD802060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CF8BE-2449-4E6A-AA09-BAAEA6783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AF7FE-E616-4B28-9ABB-2B53072BEA43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slide: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22624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3C477B-0A4B-42EF-B825-3CC4C2724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342900" indent="-342900">
              <a:lnSpc>
                <a:spcPct val="110000"/>
              </a:lnSpc>
              <a:spcBef>
                <a:spcPts val="750"/>
              </a:spcBef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numbered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CD168-AEAE-45AF-AC8D-C38CCA70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Numbered list title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662D4-8042-41BA-84DE-BE6E246A29D2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‘Numbered list: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363284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B005E0-0443-483E-AD4F-C7E068E8C8F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460D143-D871-45A5-9374-900C63E20797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451498-AF2D-411E-B2DE-D2A7D4F50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0A4229-5090-452A-B64B-F14695361F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ED77F8-AAD6-463F-9EFA-929F658894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04E8C-6DEB-47BE-809B-C33CC5B8C291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slide: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1428092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5C9E75-D15C-468B-9A43-5FFEB8C5EA3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365673D-BDD3-6F49-8C17-16D5199F7692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4E8631-AA3D-416D-BFBB-AAB3B9E605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C410F7-D0A2-4EC2-94D9-060CC0ED21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A1727-7CEB-482E-A4C3-16AAA06B2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21EA8-4847-4407-A7F2-B220A98F3D52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slide: Picture'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1578607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CCDCE7-AB1B-4B4E-A51E-405F832198A6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53295-98FB-7946-8DA8-46C3BAFD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989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222E02-BBA2-41B7-B997-B1EB6CEAD1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200150"/>
            <a:ext cx="6664796" cy="1432322"/>
          </a:xfrm>
        </p:spPr>
        <p:txBody>
          <a:bodyPr lIns="0" rIns="0" anchor="b">
            <a:no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84AC07C-053A-49FB-ACEB-69501FD354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701528"/>
            <a:ext cx="6664796" cy="1241822"/>
          </a:xfrm>
        </p:spPr>
        <p:txBody>
          <a:bodyPr lIns="0" rIns="18000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D96237-D1E3-4ED6-8AFB-22B1B2DBA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E525F-5637-49E6-8636-4F056DBEE94B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'Section divider: White 1'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5813636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11C872-9BA1-478C-A58E-B2905017577B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81D01-66A7-42C0-8C5B-3760F23AD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" b="316"/>
          <a:stretch/>
        </p:blipFill>
        <p:spPr>
          <a:xfrm>
            <a:off x="0" y="0"/>
            <a:ext cx="9144000" cy="4499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FC47F-EF0C-498A-BC43-F09FFE6C2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C99D7-68C5-443A-ADEC-36EC7331A186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'Section divider: White 2'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7078358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655727-22B9-43EF-B658-CD2AF5E20134}"/>
              </a:ext>
            </a:extLst>
          </p:cNvPr>
          <p:cNvSpPr/>
          <p:nvPr userDrawn="1"/>
        </p:nvSpPr>
        <p:spPr>
          <a:xfrm>
            <a:off x="0" y="0"/>
            <a:ext cx="9144000" cy="452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0440B-D6B3-D743-AE1A-B42C0176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2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1200150"/>
            <a:ext cx="6664796" cy="1432322"/>
          </a:xfrm>
        </p:spPr>
        <p:txBody>
          <a:bodyPr lIns="0" rIns="0" anchor="b">
            <a:no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701528"/>
            <a:ext cx="6664796" cy="1241822"/>
          </a:xfrm>
        </p:spPr>
        <p:txBody>
          <a:bodyPr lIns="0" rIns="1800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8C25-763C-46E8-BE2A-FC708AC6A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F8B99-3B66-4A04-B545-B014CE1FE94E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'Section divider: Black 1'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2799116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5CB37-4553-4BF8-8B74-52805E2BB06E}"/>
              </a:ext>
            </a:extLst>
          </p:cNvPr>
          <p:cNvSpPr/>
          <p:nvPr userDrawn="1"/>
        </p:nvSpPr>
        <p:spPr>
          <a:xfrm>
            <a:off x="0" y="0"/>
            <a:ext cx="9144000" cy="452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6EF36-EAED-C74A-8D8D-94ACD2A15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2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80426-4FD7-451A-AFC7-2A8F8859C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2F268-C7E0-4D60-BC31-E9D766CBC565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'Section divider: Black 2'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3159994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59C42F-A942-49D4-9F29-B86D84B82E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030593E-C30B-764B-ACD2-01C743788386}"/>
              </a:ext>
            </a:extLst>
          </p:cNvPr>
          <p:cNvSpPr>
            <a:spLocks noChangeAspect="1"/>
          </p:cNvSpPr>
          <p:nvPr userDrawn="1"/>
        </p:nvSpPr>
        <p:spPr>
          <a:xfrm>
            <a:off x="718664" y="915566"/>
            <a:ext cx="2701208" cy="2701208"/>
          </a:xfrm>
          <a:prstGeom prst="fram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1414A-19AD-469F-B6DD-F096A04556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D06A8-B753-4732-98CF-122F42C67418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'Section divider: Picture'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5325162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2A6564-2C0B-41EB-BBC2-698BB4ADBD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528AE-157F-43B2-9760-B6820FD4839D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4E8AD6A-C242-4815-9C94-B9729200A7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(optional)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F894096-A76A-4E2C-BB23-FB32202E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23826"/>
            <a:ext cx="5800725" cy="914401"/>
          </a:xfrm>
        </p:spPr>
        <p:txBody>
          <a:bodyPr wrap="square"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agenda / contents title here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1E7220A-5359-48A2-AC65-EEE20AD652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1" y="1113824"/>
            <a:ext cx="4844726" cy="3257850"/>
          </a:xfrm>
        </p:spPr>
        <p:txBody>
          <a:bodyPr/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B6433-F37C-4087-9C87-C2643331A44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42484-F082-43BA-AC30-9B3BAE7E89CB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'Agenda / Contents slide'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1936333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604EC8-AF6E-444E-9FF6-9B2FABF4E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113824"/>
            <a:ext cx="6286181" cy="32578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D9B23F-515F-445A-AE24-283300349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Bullet list title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485B5-F19E-427D-A9AD-4B21EF56B4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D7480-9718-49BC-8723-6C6470F3A472}"/>
              </a:ext>
            </a:extLst>
          </p:cNvPr>
          <p:cNvSpPr txBox="1"/>
          <p:nvPr userDrawn="1"/>
        </p:nvSpPr>
        <p:spPr>
          <a:xfrm>
            <a:off x="-2144674" y="0"/>
            <a:ext cx="1980220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'Bullet list'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296787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3C477B-0A4B-42EF-B825-3CC4C2724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113824"/>
            <a:ext cx="6286181" cy="3257850"/>
          </a:xfrm>
        </p:spPr>
        <p:txBody>
          <a:bodyPr lIns="0" bIns="0">
            <a:noAutofit/>
          </a:bodyPr>
          <a:lstStyle>
            <a:lvl1pPr marL="342900" indent="-342900">
              <a:lnSpc>
                <a:spcPct val="110000"/>
              </a:lnSpc>
              <a:spcBef>
                <a:spcPts val="750"/>
              </a:spcBef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numbered list points to short informational phrases only.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CD168-AEAE-45AF-AC8D-C38CCA70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Numbered list title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5B926-CB89-43D8-962C-1C11F34284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87CF6-C1F3-4563-9B5D-0C3157CBC53D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'Numbered list'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568215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3C477B-0A4B-42EF-B825-3CC4C2724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342900" indent="-34290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numbered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CD168-AEAE-45AF-AC8D-C38CCA70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Numbered list title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C128E-2188-42A7-9A31-0753FA41177A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‘Numbered list: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346089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123826"/>
            <a:ext cx="5710238" cy="914401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left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113824"/>
            <a:ext cx="5710238" cy="32578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29D3B-8B07-4BEA-8A71-EC07B9C8DD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DE495-767C-48F2-B061-2781E59D5C49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'Bullet list &amp; pic left'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92625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67537C4-5288-414A-B6EE-FF6FE1596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881" y="123826"/>
            <a:ext cx="5710238" cy="914401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right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AD79F26-7F1E-46C0-96DA-9A741776F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1" y="1113824"/>
            <a:ext cx="5710238" cy="32578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D11CE-D1DB-467B-AD19-869662A093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67353-E2B7-4646-A052-E7D490A09FCF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'Bullet list &amp; pic right'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8586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Use to draw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3FCA91-5DD8-4757-A742-0C01EA65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F54A3-C41F-4ECB-9D77-05E9BCA1F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53761-ADC1-402F-9149-778681FB3465}"/>
              </a:ext>
            </a:extLst>
          </p:cNvPr>
          <p:cNvSpPr txBox="1"/>
          <p:nvPr userDrawn="1"/>
        </p:nvSpPr>
        <p:spPr>
          <a:xfrm>
            <a:off x="-2144674" y="0"/>
            <a:ext cx="1980220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only'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This slide is mostly used for drawing custom diagrams with the shape tools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insert tab and shapes to insert lines, arrows, rectangles etc. for your diagram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Watch the ACCA template tutorial videos for more tips</a:t>
            </a:r>
          </a:p>
        </p:txBody>
      </p:sp>
    </p:spTree>
    <p:extLst>
      <p:ext uri="{BB962C8B-B14F-4D97-AF65-F5344CB8AC3E}">
        <p14:creationId xmlns:p14="http://schemas.microsoft.com/office/powerpoint/2010/main" val="26589163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114124"/>
            <a:ext cx="3714749" cy="3264397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0" y="1114124"/>
            <a:ext cx="3714752" cy="326439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3FCA91-5DD8-4757-A742-0C01EA65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65909-6F41-4704-8C66-EEF22CB823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9E9D4-976A-456D-BC7D-92AF8CAEF9BE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&amp; 2 text columns'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7464984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text columns (right lar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114124"/>
            <a:ext cx="2595560" cy="3264397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7775" y="1114125"/>
            <a:ext cx="4844726" cy="32578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3FCA91-5DD8-4757-A742-0C01EA65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BB1C4E-1769-443B-ABD8-9F54F8DE84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36D29-CCA3-49F0-BA59-0D42D82BFB2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&amp; 2 text columns (right larger)'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2323449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text columns (left lar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4716" y="1114124"/>
            <a:ext cx="2595560" cy="3264397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1" y="1113824"/>
            <a:ext cx="4844726" cy="32578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3FCA91-5DD8-4757-A742-0C01EA65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08A622-8A93-452C-88EA-4A3740C102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B25EB-788C-4254-B2F2-35683AC91C54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&amp; 2 text columns (left larger)'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1000062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114124"/>
            <a:ext cx="2252662" cy="3264397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5200" y="1120653"/>
            <a:ext cx="2253600" cy="32578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9838" y="1114125"/>
            <a:ext cx="2252663" cy="32578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your text here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3FCA91-5DD8-4757-A742-0C01EA65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7BA8E-5E47-4AD2-9E61-C18ED1F3E2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01624-64CB-4DDE-9263-EB53F6B96FD2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 &amp; 3 text columns'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9234315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9144000" cy="4498182"/>
          </a:xfrm>
        </p:spPr>
        <p:txBody>
          <a:bodyPr tIns="1548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icon below to insert your full screen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DDC4D-B31B-4BDC-BB50-540078E539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47D53-443C-425C-BC6A-67D66549D3AC}"/>
              </a:ext>
            </a:extLst>
          </p:cNvPr>
          <p:cNvSpPr txBox="1"/>
          <p:nvPr userDrawn="1"/>
        </p:nvSpPr>
        <p:spPr>
          <a:xfrm>
            <a:off x="-2144674" y="0"/>
            <a:ext cx="1980220" cy="32470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'Single image only'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in the centre of the slide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to select the existing image, then delete it, then repeat the above step to insert a new image.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8716010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1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C7FB3-3A36-44B7-84CC-2569909DD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to support your image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7B918-5725-4909-A674-BFFB84E829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7216B-D3EC-434B-BB56-3A9E367AEAEB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'Right image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6474730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5A32D-0081-40FD-9EAA-7ED29F3EB1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2289D-3AAB-4FCD-9DCC-13E48B1682A8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'Left image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77905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3C477B-0A4B-42EF-B825-3CC4C2724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342900" indent="-34290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numbered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CD168-AEAE-45AF-AC8D-C38CCA70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Numbered list title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601BE-6CB2-40CC-B685-0118E655E766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‘Numbered list: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930175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69E99-5ED9-4CEC-B72F-C5C37EA68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23827"/>
            <a:ext cx="8001000" cy="914400"/>
          </a:xfrm>
        </p:spPr>
        <p:txBody>
          <a:bodyPr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Data slide with table: insert title here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6CF79618-77E7-4FA3-9A9B-B4147B0210FC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714750" y="1113824"/>
            <a:ext cx="4857750" cy="3257850"/>
          </a:xfrm>
        </p:spPr>
        <p:txBody>
          <a:bodyPr lIns="0" tIns="115200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below to insert table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DFAC8C1-FA8E-4BEC-B74F-A604B58FFB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113824"/>
            <a:ext cx="2860675" cy="3257850"/>
          </a:xfrm>
        </p:spPr>
        <p:txBody>
          <a:bodyPr l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You can use this slide to insert a single table. This area can be used to add any supporting text, if necessary. Don’t clutter, consider linking to a separate appendix slide for any detailed notes on methodology, further findings, larger data sets required.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C1030-ACF2-492E-A5E0-E456D1D7C6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1A9B8-4A50-40A7-B17F-7FA67F47888A}"/>
              </a:ext>
            </a:extLst>
          </p:cNvPr>
          <p:cNvSpPr txBox="1"/>
          <p:nvPr userDrawn="1"/>
        </p:nvSpPr>
        <p:spPr>
          <a:xfrm>
            <a:off x="-2144674" y="0"/>
            <a:ext cx="1980220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'Table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table</a:t>
            </a:r>
          </a:p>
        </p:txBody>
      </p:sp>
    </p:spTree>
    <p:extLst>
      <p:ext uri="{BB962C8B-B14F-4D97-AF65-F5344CB8AC3E}">
        <p14:creationId xmlns:p14="http://schemas.microsoft.com/office/powerpoint/2010/main" val="2408763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FA343C1-AD0E-408C-AC85-900720F9F9E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09986" y="1113824"/>
            <a:ext cx="4857751" cy="3257850"/>
          </a:xfrm>
        </p:spPr>
        <p:txBody>
          <a:bodyPr lIns="0" tIns="1152000" bIns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sz="1200" dirty="0"/>
              <a:t>Click icon below to insert chart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7A5A42D-ABB7-47C9-B97B-E64706E58C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113824"/>
            <a:ext cx="2860674" cy="3257850"/>
          </a:xfrm>
        </p:spPr>
        <p:txBody>
          <a:bodyPr l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You can use this slide to insert a single chart. This area can be used to add any supporting text, if necessary. Don’t clutter, consider linking to a separate appendix slide for any detailed notes on methodology, further findings, larger data sets required.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EA32903-816D-4175-80E9-FAB091F1E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en-US" dirty="0"/>
              <a:t>Data slide with chart: insert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C1356C-2413-474E-B2A7-7C54917FBD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D1CEE-AA79-4188-9638-8391A4035FCC}"/>
              </a:ext>
            </a:extLst>
          </p:cNvPr>
          <p:cNvSpPr txBox="1"/>
          <p:nvPr userDrawn="1"/>
        </p:nvSpPr>
        <p:spPr>
          <a:xfrm>
            <a:off x="-2144674" y="0"/>
            <a:ext cx="1980220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'Chart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chart</a:t>
            </a:r>
          </a:p>
        </p:txBody>
      </p:sp>
    </p:spTree>
    <p:extLst>
      <p:ext uri="{BB962C8B-B14F-4D97-AF65-F5344CB8AC3E}">
        <p14:creationId xmlns:p14="http://schemas.microsoft.com/office/powerpoint/2010/main" val="1788949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C25E31-AEF9-4D6B-B28F-5BF32D0826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13824"/>
            <a:ext cx="8001000" cy="3257850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 </a:t>
            </a:r>
            <a:br>
              <a:rPr lang="en-US" dirty="0"/>
            </a:br>
            <a:r>
              <a:rPr lang="en-US" dirty="0"/>
              <a:t>Avoid other types of content or media on this slide.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5B95C4-8EEA-49A0-B569-DFA6234B5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1 column – add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6858C-A900-4463-ADB9-F532085112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1CB47-AEC0-4824-963F-554B006B68E4}"/>
              </a:ext>
            </a:extLst>
          </p:cNvPr>
          <p:cNvSpPr txBox="1"/>
          <p:nvPr userDrawn="1"/>
        </p:nvSpPr>
        <p:spPr>
          <a:xfrm>
            <a:off x="-2144674" y="0"/>
            <a:ext cx="1980220" cy="340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'Data slide: 1 Column'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999637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1 Column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C25E31-AEF9-4D6B-B28F-5BF32D0826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13824"/>
            <a:ext cx="8001000" cy="2637781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 </a:t>
            </a:r>
            <a:br>
              <a:rPr lang="en-US" dirty="0"/>
            </a:br>
            <a:r>
              <a:rPr lang="en-US" dirty="0"/>
              <a:t>Avoid other types of content or media on this slide.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015BC78-8B47-4EF0-A273-CBC88D0FC7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845607"/>
            <a:ext cx="7988776" cy="526067"/>
          </a:xfrm>
        </p:spPr>
        <p:txBody>
          <a:bodyPr l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Click here to insert any text comments you have to </a:t>
            </a:r>
            <a:br>
              <a:rPr lang="en-GB" sz="1200" dirty="0"/>
            </a:br>
            <a:r>
              <a:rPr lang="en-GB" sz="1200" dirty="0"/>
              <a:t>support the above content.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5B95C4-8EEA-49A0-B569-DFA6234B5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en-US" dirty="0"/>
              <a:t>Data slide: 1 column – add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C6C64-20A3-403D-973F-722A6F0EFCF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5BB24-696B-4502-8D52-B3851AD4B1D2}"/>
              </a:ext>
            </a:extLst>
          </p:cNvPr>
          <p:cNvSpPr txBox="1"/>
          <p:nvPr userDrawn="1"/>
        </p:nvSpPr>
        <p:spPr>
          <a:xfrm>
            <a:off x="-2144674" y="0"/>
            <a:ext cx="1980220" cy="37856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'Data slide: 1 Column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any further text you need in the bottom text placeholder</a:t>
            </a:r>
          </a:p>
        </p:txBody>
      </p:sp>
    </p:spTree>
    <p:extLst>
      <p:ext uri="{BB962C8B-B14F-4D97-AF65-F5344CB8AC3E}">
        <p14:creationId xmlns:p14="http://schemas.microsoft.com/office/powerpoint/2010/main" val="25161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8FACDD-76D8-4A1B-B728-29185AFDBC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57750" y="1113824"/>
            <a:ext cx="3714750" cy="3257850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Click the icons below to insert a table or chart, or just type to add text here. Avoid other types of content or media on this slide.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1DFB110-4772-4594-9EF9-62B4D557C47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13824"/>
            <a:ext cx="3714750" cy="3257850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 Avoid other types of content or media on this slide.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CEA3CA3-324C-4269-84DD-F6B1661AE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2 columns – add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4B043D-9A7C-4024-A320-5910836D1D1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6A9CC-B61E-491A-84B2-BCE5F9B2DDC5}"/>
              </a:ext>
            </a:extLst>
          </p:cNvPr>
          <p:cNvSpPr txBox="1"/>
          <p:nvPr userDrawn="1"/>
        </p:nvSpPr>
        <p:spPr>
          <a:xfrm>
            <a:off x="-2144674" y="0"/>
            <a:ext cx="1980220" cy="340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'Data slide: 2 Columns'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423632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/ Standout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53FB6B-838C-4AEA-A0DB-0EA286989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100140"/>
            <a:ext cx="7996237" cy="2299091"/>
          </a:xfrm>
        </p:spPr>
        <p:txBody>
          <a:bodyPr lIns="0" bIns="0" anchor="ctr" anchorCtr="0">
            <a:spAutoFit/>
          </a:bodyPr>
          <a:lstStyle>
            <a:lvl1pPr marL="0" indent="0" algn="ctr">
              <a:buNone/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3,327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02C823-66E1-4941-AC18-18175D6A9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881" y="115888"/>
            <a:ext cx="7996238" cy="851693"/>
          </a:xfrm>
        </p:spPr>
        <p:txBody>
          <a:bodyPr l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3200" b="1">
                <a:latin typeface="+mj-lt"/>
              </a:defRPr>
            </a:lvl1pPr>
            <a:lvl2pPr marL="342900" indent="0">
              <a:buNone/>
              <a:defRPr sz="2800">
                <a:latin typeface="+mj-lt"/>
              </a:defRPr>
            </a:lvl2pPr>
            <a:lvl3pPr marL="685800" indent="0">
              <a:buNone/>
              <a:defRPr sz="2800">
                <a:latin typeface="+mj-lt"/>
              </a:defRPr>
            </a:lvl3pPr>
            <a:lvl4pPr marL="1028700" indent="0">
              <a:buNone/>
              <a:defRPr sz="2800">
                <a:latin typeface="+mj-lt"/>
              </a:defRPr>
            </a:lvl4pPr>
            <a:lvl5pPr marL="1371600" indent="0">
              <a:buNone/>
              <a:defRPr sz="28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2800" dirty="0">
                <a:latin typeface="+mj-lt"/>
              </a:rPr>
              <a:t>The ‘big number slide’ – add title here</a:t>
            </a:r>
            <a:endParaRPr lang="en-GB" sz="3200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73FC6F-FCB3-4B4D-8BCB-85430F6C6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3531790"/>
            <a:ext cx="4572000" cy="754460"/>
          </a:xfrm>
        </p:spPr>
        <p:txBody>
          <a:bodyPr l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Use this slide to insert a key statistic, for example a big number, and add a small amount of supporting text here to give context.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4712C-6C6E-4AE0-8D9F-DD6A0E36D6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D148B-9824-4078-9527-D552E31B405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'Big number / Standout statistic'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5272422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7AF0E3-E327-4917-8C3E-034E6357F47F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pact Statement Placeholder">
            <a:extLst>
              <a:ext uri="{FF2B5EF4-FFF2-40B4-BE49-F238E27FC236}">
                <a16:creationId xmlns:a16="http://schemas.microsoft.com/office/drawing/2014/main" id="{B0E76328-CD34-446E-8DB1-AFE77E3C38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57200"/>
            <a:ext cx="6858000" cy="2048428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 sz="400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4400">
                <a:latin typeface="+mj-lt"/>
              </a:defRPr>
            </a:lvl2pPr>
            <a:lvl3pPr marL="685800" indent="0" algn="ctr">
              <a:buNone/>
              <a:defRPr sz="4400">
                <a:latin typeface="+mj-lt"/>
              </a:defRPr>
            </a:lvl3pPr>
            <a:lvl4pPr marL="1028700" indent="0" algn="ctr">
              <a:buNone/>
              <a:defRPr sz="4400">
                <a:latin typeface="+mj-lt"/>
              </a:defRPr>
            </a:lvl4pPr>
            <a:lvl5pPr marL="1371600" indent="0" algn="ctr">
              <a:buNone/>
              <a:defRPr sz="44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n-US" dirty="0"/>
              <a:t>Grab attention with an impactful statement here</a:t>
            </a:r>
            <a:endParaRPr lang="en-GB" dirty="0"/>
          </a:p>
        </p:txBody>
      </p:sp>
      <p:sp>
        <p:nvSpPr>
          <p:cNvPr id="12" name="SubText Placeholder">
            <a:extLst>
              <a:ext uri="{FF2B5EF4-FFF2-40B4-BE49-F238E27FC236}">
                <a16:creationId xmlns:a16="http://schemas.microsoft.com/office/drawing/2014/main" id="{3671B9B4-1C80-46A7-ACC2-281857A61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2571750"/>
            <a:ext cx="5148263" cy="1200150"/>
          </a:xfrm>
          <a:noFill/>
        </p:spPr>
        <p:txBody>
          <a:bodyPr lIns="0" tIns="72000" rIns="0" b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1400"/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Add further detail here, but only if needed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ED889-8996-4D41-A0DD-99A6F6C63B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BB46D-6695-4E18-B696-5C2C469C5F9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'Impactful statement: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446475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fo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699BB-9BB8-442D-9116-3E348488F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545923"/>
            <a:ext cx="3717787" cy="2388175"/>
          </a:xfrm>
          <a:solidFill>
            <a:schemeClr val="bg1"/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50"/>
              </a:spcBef>
              <a:buNone/>
              <a:defRPr sz="1400">
                <a:solidFill>
                  <a:schemeClr val="tx2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dirty="0"/>
              <a:t>Insert your</a:t>
            </a:r>
            <a:br>
              <a:rPr lang="en-GB" dirty="0"/>
            </a:br>
            <a:r>
              <a:rPr lang="en-GB" dirty="0"/>
              <a:t>key point,</a:t>
            </a:r>
            <a:br>
              <a:rPr lang="en-GB" dirty="0"/>
            </a:br>
            <a:r>
              <a:rPr lang="en-GB" dirty="0"/>
              <a:t>statistic, or</a:t>
            </a:r>
            <a:br>
              <a:rPr lang="en-GB" dirty="0"/>
            </a:br>
            <a:r>
              <a:rPr lang="en-GB" dirty="0"/>
              <a:t>infographic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DD01EBF-D02F-4D55-8BD1-6F45AE430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5820" y="1545923"/>
            <a:ext cx="3716955" cy="2388175"/>
          </a:xfrm>
          <a:solidFill>
            <a:schemeClr val="bg1"/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50"/>
              </a:spcBef>
              <a:buNone/>
              <a:defRPr sz="1400">
                <a:solidFill>
                  <a:schemeClr val="tx2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dirty="0"/>
              <a:t>Insert your</a:t>
            </a:r>
            <a:br>
              <a:rPr lang="en-GB" dirty="0"/>
            </a:br>
            <a:r>
              <a:rPr lang="en-GB" dirty="0"/>
              <a:t>key point,</a:t>
            </a:r>
            <a:br>
              <a:rPr lang="en-GB" dirty="0"/>
            </a:br>
            <a:r>
              <a:rPr lang="en-GB" dirty="0"/>
              <a:t>statistic, or</a:t>
            </a:r>
            <a:br>
              <a:rPr lang="en-GB" dirty="0"/>
            </a:br>
            <a:r>
              <a:rPr lang="en-GB" dirty="0"/>
              <a:t>infographic here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4293EA1-3E32-445F-A006-BE1929D7A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187CF6C-05FA-442B-A9DA-C2DBF7B19B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226" y="1114124"/>
            <a:ext cx="3718060" cy="431800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0" bIns="0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Key point 1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1A14865-0F50-4951-A268-885B636399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5820" y="1114124"/>
            <a:ext cx="3716955" cy="431800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0" bIns="0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Key point 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EB1462-3459-4DE1-AFB0-D7A4C674DB2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C82D3-3406-4277-99A7-897CD01E7578}"/>
              </a:ext>
            </a:extLst>
          </p:cNvPr>
          <p:cNvSpPr txBox="1"/>
          <p:nvPr userDrawn="1"/>
        </p:nvSpPr>
        <p:spPr>
          <a:xfrm>
            <a:off x="-2144674" y="0"/>
            <a:ext cx="198022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'2 info boxes with titles'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move or resize the text placeholders, if you need to add more content, add another slide</a:t>
            </a:r>
          </a:p>
        </p:txBody>
      </p:sp>
    </p:spTree>
    <p:extLst>
      <p:ext uri="{BB962C8B-B14F-4D97-AF65-F5344CB8AC3E}">
        <p14:creationId xmlns:p14="http://schemas.microsoft.com/office/powerpoint/2010/main" val="2548828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fo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699BB-9BB8-442D-9116-3E348488F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545923"/>
            <a:ext cx="2263429" cy="2388175"/>
          </a:xfrm>
          <a:solidFill>
            <a:schemeClr val="bg1"/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50"/>
              </a:spcBef>
              <a:buNone/>
              <a:defRPr sz="1400">
                <a:solidFill>
                  <a:schemeClr val="tx2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dirty="0"/>
              <a:t>Insert your</a:t>
            </a:r>
            <a:br>
              <a:rPr lang="en-GB" dirty="0"/>
            </a:br>
            <a:r>
              <a:rPr lang="en-GB" dirty="0"/>
              <a:t>key point,</a:t>
            </a:r>
            <a:br>
              <a:rPr lang="en-GB" dirty="0"/>
            </a:br>
            <a:r>
              <a:rPr lang="en-GB" dirty="0"/>
              <a:t>statistic, or</a:t>
            </a:r>
            <a:br>
              <a:rPr lang="en-GB" dirty="0"/>
            </a:br>
            <a:r>
              <a:rPr lang="en-GB" dirty="0"/>
              <a:t>infographic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1C2629-DA3D-4E8B-BC64-6D22327FD1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0557" y="1545923"/>
            <a:ext cx="2263429" cy="2388175"/>
          </a:xfrm>
          <a:solidFill>
            <a:schemeClr val="bg1"/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50"/>
              </a:spcBef>
              <a:buNone/>
              <a:defRPr sz="1400">
                <a:solidFill>
                  <a:schemeClr val="tx2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dirty="0"/>
              <a:t>Insert your</a:t>
            </a:r>
            <a:br>
              <a:rPr lang="en-GB" dirty="0"/>
            </a:br>
            <a:r>
              <a:rPr lang="en-GB" dirty="0"/>
              <a:t>key point,</a:t>
            </a:r>
            <a:br>
              <a:rPr lang="en-GB" dirty="0"/>
            </a:br>
            <a:r>
              <a:rPr lang="en-GB" dirty="0"/>
              <a:t>statistic, or</a:t>
            </a:r>
            <a:br>
              <a:rPr lang="en-GB" dirty="0"/>
            </a:br>
            <a:r>
              <a:rPr lang="en-GB" dirty="0"/>
              <a:t>infographic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DD01EBF-D02F-4D55-8BD1-6F45AE430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45" y="1545923"/>
            <a:ext cx="2263429" cy="2388175"/>
          </a:xfrm>
          <a:solidFill>
            <a:schemeClr val="bg1"/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50"/>
              </a:spcBef>
              <a:buNone/>
              <a:defRPr sz="1400">
                <a:solidFill>
                  <a:schemeClr val="tx2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dirty="0"/>
              <a:t>Insert your</a:t>
            </a:r>
            <a:br>
              <a:rPr lang="en-GB" dirty="0"/>
            </a:br>
            <a:r>
              <a:rPr lang="en-GB" dirty="0"/>
              <a:t>key point,</a:t>
            </a:r>
            <a:br>
              <a:rPr lang="en-GB" dirty="0"/>
            </a:br>
            <a:r>
              <a:rPr lang="en-GB" dirty="0"/>
              <a:t>statistic, or</a:t>
            </a:r>
            <a:br>
              <a:rPr lang="en-GB" dirty="0"/>
            </a:br>
            <a:r>
              <a:rPr lang="en-GB" dirty="0"/>
              <a:t>infographic here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4293EA1-3E32-445F-A006-BE1929D7A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187CF6C-05FA-442B-A9DA-C2DBF7B19B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226" y="1114124"/>
            <a:ext cx="2263430" cy="431800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0" bIns="0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Key point 1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0AE0994-732F-44A3-9E73-E85E7E46B7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0557" y="1114123"/>
            <a:ext cx="2263430" cy="431800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0" bIns="0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Key point 2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1A14865-0F50-4951-A268-885B636399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9345" y="1114124"/>
            <a:ext cx="2263430" cy="431800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0" bIns="0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Key point 3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D08C9B-5822-491D-97D6-C5D580200FC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3D66A-E616-4280-A7B3-5488E3926C3F}"/>
              </a:ext>
            </a:extLst>
          </p:cNvPr>
          <p:cNvSpPr txBox="1"/>
          <p:nvPr userDrawn="1"/>
        </p:nvSpPr>
        <p:spPr>
          <a:xfrm>
            <a:off x="-2144674" y="0"/>
            <a:ext cx="198022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'3 info boxes with titles'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move or resize the text placeholders, if you need to add more content, add another slide</a:t>
            </a:r>
          </a:p>
        </p:txBody>
      </p:sp>
    </p:spTree>
    <p:extLst>
      <p:ext uri="{BB962C8B-B14F-4D97-AF65-F5344CB8AC3E}">
        <p14:creationId xmlns:p14="http://schemas.microsoft.com/office/powerpoint/2010/main" val="472893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2799C5CB-1781-412C-9993-5E87BF07A4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499" y="1236162"/>
            <a:ext cx="3714751" cy="2034000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tIns="396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below to insert picture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407511E-FAA1-4EFE-BD8F-33E035F92F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57750" y="1236162"/>
            <a:ext cx="3714749" cy="2034000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tIns="396000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GB" dirty="0"/>
              <a:t>Click icon below to insert picture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7AA10702-B187-4576-80F1-0AF34122D5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439" y="3538744"/>
            <a:ext cx="3140870" cy="787401"/>
          </a:xfrm>
        </p:spPr>
        <p:txBody>
          <a:bodyPr l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A small amount of text can be added to this section</a:t>
            </a:r>
            <a:endParaRPr lang="en-GB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E7CBC8EC-3D4F-4902-86E6-75C52663A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3500" y="3538744"/>
            <a:ext cx="3140870" cy="787402"/>
          </a:xfrm>
        </p:spPr>
        <p:txBody>
          <a:bodyPr l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A small amount of text can be added to this 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AF2EDB5-BD31-4620-9DF7-5CB63C62A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23826"/>
            <a:ext cx="8001000" cy="914401"/>
          </a:xfrm>
        </p:spPr>
        <p:txBody>
          <a:bodyPr l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Two images slide: insert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0394B-80E9-4DFE-ADEB-230A1DEFC8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37C59-128C-4AAD-9357-C682B7DF38D6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'Title, 2 images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either image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8343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lef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left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B810F-D951-48E3-AC10-222AEF825835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 &amp; pic left: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1547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6F463D1-9DDA-4902-934B-94F82B76F2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499" y="1236162"/>
            <a:ext cx="2034000" cy="2034000"/>
          </a:xfrm>
          <a:solidFill>
            <a:schemeClr val="bg1">
              <a:lumMod val="95000"/>
            </a:schemeClr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tIns="396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below to insert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28FACC3-FE7C-41EC-9405-67E0CE7FD3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32736" y="1236162"/>
            <a:ext cx="2034000" cy="2034000"/>
          </a:xfrm>
          <a:solidFill>
            <a:schemeClr val="bg1">
              <a:lumMod val="95000"/>
            </a:schemeClr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tIns="396000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GB" dirty="0"/>
              <a:t>Click icon below to insert picture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0646CA5C-3F11-4628-9E8D-B719546278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51618" y="1236162"/>
            <a:ext cx="2034000" cy="2034000"/>
          </a:xfrm>
          <a:solidFill>
            <a:schemeClr val="bg1">
              <a:lumMod val="95000"/>
            </a:schemeClr>
          </a:solidFill>
          <a:ln w="6350">
            <a:solidFill>
              <a:schemeClr val="bg2">
                <a:alpha val="75000"/>
              </a:schemeClr>
            </a:solidFill>
          </a:ln>
        </p:spPr>
        <p:txBody>
          <a:bodyPr tIns="396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below to insert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9F53768-D0A5-44BC-A3DA-5364E2A259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973" y="3538745"/>
            <a:ext cx="2027236" cy="728456"/>
          </a:xfrm>
        </p:spPr>
        <p:txBody>
          <a:bodyPr l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A small amount of text can be added to this section</a:t>
            </a:r>
            <a:endParaRPr lang="en-GB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C54A619-5E4D-4A79-B62C-5FEE65D8C2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5853" y="3538745"/>
            <a:ext cx="2027237" cy="728456"/>
          </a:xfrm>
        </p:spPr>
        <p:txBody>
          <a:bodyPr l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A small amount of text can be added to this section</a:t>
            </a:r>
            <a:endParaRPr lang="en-GB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8D87D40-38B4-4088-AF2D-58660FBA2E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2736" y="3538745"/>
            <a:ext cx="2027237" cy="728456"/>
          </a:xfrm>
        </p:spPr>
        <p:txBody>
          <a:bodyPr lIns="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A small amount of text can be added to this section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78C6FE-5F8F-47BF-993E-4601C306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23826"/>
            <a:ext cx="8001000" cy="914401"/>
          </a:xfrm>
        </p:spPr>
        <p:txBody>
          <a:bodyPr l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Three images slide: insert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5CC2A-AE6D-4E95-85C7-0A5754012AC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B316F-AD23-4E3B-B835-B2B061BABB46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'Title, 3 images &amp; text'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either image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12153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Attribution name, 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“Click to add your testimonial or quotation here.”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96566-4B50-4010-914C-DA5CA269E9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C35D1-5916-4579-A995-B19D2D928DC9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'Quote slide'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9946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4D9D3527-4BA4-4F31-B26D-21741B661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5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Team slide: add title here</a:t>
            </a:r>
          </a:p>
        </p:txBody>
      </p:sp>
      <p:sp>
        <p:nvSpPr>
          <p:cNvPr id="60" name="Picture Placeholder 10">
            <a:extLst>
              <a:ext uri="{FF2B5EF4-FFF2-40B4-BE49-F238E27FC236}">
                <a16:creationId xmlns:a16="http://schemas.microsoft.com/office/drawing/2014/main" id="{8B93DE5F-3D27-472B-AE6B-7C1D7485D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1501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82BE7D50-4246-4FDF-9B0D-86A7A98E5B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62656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2" name="Picture Placeholder 10">
            <a:extLst>
              <a:ext uri="{FF2B5EF4-FFF2-40B4-BE49-F238E27FC236}">
                <a16:creationId xmlns:a16="http://schemas.microsoft.com/office/drawing/2014/main" id="{5119CD60-7A35-4476-B097-E5DAA673B70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391932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FD75EEFC-9778-4521-9ABD-4686C8A20E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83087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4" name="Picture Placeholder 10">
            <a:extLst>
              <a:ext uri="{FF2B5EF4-FFF2-40B4-BE49-F238E27FC236}">
                <a16:creationId xmlns:a16="http://schemas.microsoft.com/office/drawing/2014/main" id="{A2BCE90D-1791-4AC6-9AE8-472C6AF02F4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17127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5" name="Text Placeholder 31">
            <a:extLst>
              <a:ext uri="{FF2B5EF4-FFF2-40B4-BE49-F238E27FC236}">
                <a16:creationId xmlns:a16="http://schemas.microsoft.com/office/drawing/2014/main" id="{F6A0CD72-A260-45DE-A857-462C6DB2FB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03518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6" name="Picture Placeholder 10">
            <a:extLst>
              <a:ext uri="{FF2B5EF4-FFF2-40B4-BE49-F238E27FC236}">
                <a16:creationId xmlns:a16="http://schemas.microsoft.com/office/drawing/2014/main" id="{0D662220-4EE1-4999-865B-5CB2DE09EAD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71501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7" name="Text Placeholder 31">
            <a:extLst>
              <a:ext uri="{FF2B5EF4-FFF2-40B4-BE49-F238E27FC236}">
                <a16:creationId xmlns:a16="http://schemas.microsoft.com/office/drawing/2014/main" id="{89B260FC-4B8C-4392-953F-996DA243D9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2656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ECFD2487-5F85-449C-9A8B-C01B6AEBA9D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391932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9" name="Text Placeholder 31">
            <a:extLst>
              <a:ext uri="{FF2B5EF4-FFF2-40B4-BE49-F238E27FC236}">
                <a16:creationId xmlns:a16="http://schemas.microsoft.com/office/drawing/2014/main" id="{4731DBC0-C7F8-4F8E-8B9D-D1002A1EEB7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83087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70" name="Picture Placeholder 10">
            <a:extLst>
              <a:ext uri="{FF2B5EF4-FFF2-40B4-BE49-F238E27FC236}">
                <a16:creationId xmlns:a16="http://schemas.microsoft.com/office/drawing/2014/main" id="{3ACABFCC-D7BC-4662-91DB-8A2EAAA3FE0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217127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71" name="Text Placeholder 31">
            <a:extLst>
              <a:ext uri="{FF2B5EF4-FFF2-40B4-BE49-F238E27FC236}">
                <a16:creationId xmlns:a16="http://schemas.microsoft.com/office/drawing/2014/main" id="{742820B7-9D37-4829-A4C3-314349F164C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03518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F48CD-7555-44A9-B624-3BFD90AB025F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0753D-1E7D-4676-BFF6-5A5DDBCCDD6B}"/>
              </a:ext>
            </a:extLst>
          </p:cNvPr>
          <p:cNvSpPr txBox="1"/>
          <p:nvPr userDrawn="1"/>
        </p:nvSpPr>
        <p:spPr>
          <a:xfrm>
            <a:off x="-2144674" y="0"/>
            <a:ext cx="1980220" cy="37856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'Team slide'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each picture placeholder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any picture placeholder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Type your attribution text into the placeholders to the right of each picture</a:t>
            </a:r>
          </a:p>
        </p:txBody>
      </p:sp>
    </p:spTree>
    <p:extLst>
      <p:ext uri="{BB962C8B-B14F-4D97-AF65-F5344CB8AC3E}">
        <p14:creationId xmlns:p14="http://schemas.microsoft.com/office/powerpoint/2010/main" val="38618989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058D1A-7E41-4523-A6D0-82341B23664F}"/>
              </a:ext>
            </a:extLst>
          </p:cNvPr>
          <p:cNvSpPr/>
          <p:nvPr userDrawn="1"/>
        </p:nvSpPr>
        <p:spPr>
          <a:xfrm>
            <a:off x="0" y="0"/>
            <a:ext cx="9144000" cy="449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8A7C7-F200-4660-9BCE-30944DB854B1}"/>
              </a:ext>
            </a:extLst>
          </p:cNvPr>
          <p:cNvSpPr/>
          <p:nvPr userDrawn="1"/>
        </p:nvSpPr>
        <p:spPr>
          <a:xfrm>
            <a:off x="0" y="1640600"/>
            <a:ext cx="9141619" cy="1476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67C9D-0274-4D7C-BF91-397CD7C7F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726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email here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013F0-D8B6-4272-900F-DE2F8931C151}"/>
              </a:ext>
            </a:extLst>
          </p:cNvPr>
          <p:cNvSpPr txBox="1">
            <a:spLocks/>
          </p:cNvSpPr>
          <p:nvPr userDrawn="1"/>
        </p:nvSpPr>
        <p:spPr>
          <a:xfrm>
            <a:off x="59277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Email: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A4F523-8828-4381-A19E-C215035D7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813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Tel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5A96A17-FBB3-4425-AC08-4644C6BB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2852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website here</a:t>
            </a:r>
            <a:endParaRPr lang="en-GB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5C1BBC2C-89C0-4061-8EF2-656FC2C2B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949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Add contact title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E3EE9-D3CC-47F5-90E5-6B2CC072FC39}"/>
              </a:ext>
            </a:extLst>
          </p:cNvPr>
          <p:cNvSpPr txBox="1">
            <a:spLocks/>
          </p:cNvSpPr>
          <p:nvPr userDrawn="1"/>
        </p:nvSpPr>
        <p:spPr>
          <a:xfrm>
            <a:off x="3442813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Telephone: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ED3D1-A8D1-4CD2-947A-2C3ECE2F569C}"/>
              </a:ext>
            </a:extLst>
          </p:cNvPr>
          <p:cNvSpPr txBox="1">
            <a:spLocks/>
          </p:cNvSpPr>
          <p:nvPr userDrawn="1"/>
        </p:nvSpPr>
        <p:spPr>
          <a:xfrm>
            <a:off x="629396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Online: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E50DECF8-9721-4001-9733-7B9BE701F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7868" y="3489430"/>
            <a:ext cx="5148263" cy="725141"/>
          </a:xfrm>
        </p:spPr>
        <p:txBody>
          <a:bodyPr>
            <a:noAutofit/>
          </a:bodyPr>
          <a:lstStyle>
            <a:lvl1pPr marL="0" indent="0" algn="ctr">
              <a:spcBef>
                <a:spcPts val="75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 if needed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CC3FE-EE52-46DD-9107-8D9B6EE12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AB37D-2881-47FF-B42D-917F0A6E5BCD}"/>
              </a:ext>
            </a:extLst>
          </p:cNvPr>
          <p:cNvSpPr txBox="1"/>
          <p:nvPr userDrawn="1"/>
        </p:nvSpPr>
        <p:spPr>
          <a:xfrm>
            <a:off x="-2144674" y="0"/>
            <a:ext cx="198022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'Contact slide'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b="0" dirty="0"/>
              <a:t>Add title text for this slide into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contact information into the relevant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803409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F46BF279-B54F-454E-8D0A-5ED511D4015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71500" y="0"/>
            <a:ext cx="7996237" cy="4498975"/>
          </a:xfrm>
          <a:ln>
            <a:noFill/>
          </a:ln>
          <a:effectLst/>
        </p:spPr>
        <p:txBody>
          <a:bodyPr lIns="0" tIns="1620000" bIns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below to insert video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C47BA-3460-4AAD-BF81-E5200FDBF4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AB0F3-43C1-49E4-A0B2-EB42AA8275E9}"/>
              </a:ext>
            </a:extLst>
          </p:cNvPr>
          <p:cNvSpPr txBox="1"/>
          <p:nvPr userDrawn="1"/>
        </p:nvSpPr>
        <p:spPr>
          <a:xfrm>
            <a:off x="-2144674" y="0"/>
            <a:ext cx="1980220" cy="340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'Video slide'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centre panel to insert a video file from your computer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on an inserted video then choose the 'playback' tab to see a range of options to control how your video plays when presenting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Enter slideshow mode to review the video slide as your audience will see it</a:t>
            </a:r>
          </a:p>
        </p:txBody>
      </p:sp>
    </p:spTree>
    <p:extLst>
      <p:ext uri="{BB962C8B-B14F-4D97-AF65-F5344CB8AC3E}">
        <p14:creationId xmlns:p14="http://schemas.microsoft.com/office/powerpoint/2010/main" val="3081956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802D10-560C-473D-8E4A-62C65E99EFF3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BABBE47-F882-4797-8B7A-856746401E61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9F51CD-F5C2-4277-97A2-29F5AA38F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98600"/>
            <a:ext cx="7996238" cy="150177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thank you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33FAD-4951-4491-923F-21D12F440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E96CE-E442-4E47-8F43-650364EE5DB5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'Thank you slide: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5673337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71553F-7981-449E-8E70-4C20C1742D95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101BC20-FC1B-4EC6-ABA5-59A9592903F2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28C80-1192-4916-AD7E-E0C21F1404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500188"/>
            <a:ext cx="7996238" cy="150177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thank you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4F5D6-AA67-45F1-B44A-60BE5BCE7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C0B-77C8-410A-AA51-6FCEDC8120ED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'Thank you slide: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41523563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1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6E0C8-F10F-4977-B19F-18922D27DC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4334A-6BEA-4CEF-B6B6-959CB8227DF4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1: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183275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2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8FD063-842A-4FA5-B209-6047BC000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862DE9-9A0F-4194-A14E-03C53DA62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32AA2-B7B3-474E-AB39-37F79CB283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A3950-D872-4DD6-92FF-2AD78A071D39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2: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32541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3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AFC667B-ADA8-4319-AFA7-D08AB1FC1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598F77-CEF4-40B3-99D8-84564F20E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D4297-0C7A-4E38-8925-67610F8D81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76E05-013B-44F9-B004-9BCD6DE34BC0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3: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027509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2FCEAD-0CC2-4578-82BD-177DD471A283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569BCA7-115E-4038-9954-55C8758D7D57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0E04FC-6BFA-4339-9690-480883F927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0CDF976-1BC9-4FAE-B73D-FBD802060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‘Title slide: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626771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lef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6C3B4B0-CD0D-4D0A-A22D-831974256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left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F1FAA5-0211-4408-A711-8251C44608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6EAE1-0B57-4A16-9EA6-918D85FB7119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 &amp; pic left: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889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4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31D6CE-4145-4140-A814-466DA9F9A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22D3B8-F6F0-4390-89EC-9CC68141A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8512" y="1703388"/>
            <a:ext cx="171132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64B2E-73C2-4EAE-B534-4C9008E137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FF1B5-0F03-4501-9F12-330795185F82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4: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640553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&amp;2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2D53A-17F3-4582-9FAE-9FBA07ADF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E5AD0-1B07-4637-8D3B-E38E213F982B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blocks 1&amp;2: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707509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,2&amp;3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CE66-99BF-4B19-90F0-60DB34DF33FD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F63C8F-619D-4E67-9C3B-F64C9035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C0A0BC2-1E1A-479C-BDC2-EC46C5488F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3C149-A62A-49F2-A480-EB465F0749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96070-6839-4B4F-9A2C-41F839F51C82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blocks 1,2&amp;3: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721098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all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CE66-99BF-4B19-90F0-60DB34DF33FD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F63C8F-619D-4E67-9C3B-F64C9035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C0A0BC2-1E1A-479C-BDC2-EC46C5488F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920B1-9069-413C-968C-10526645CB3E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D7DB16E-2DC2-4887-AB87-C372C71CEA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E2F4028-D408-4BD2-92CB-787D227E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8512" y="1703388"/>
            <a:ext cx="171132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8DA7D-B586-491B-847A-F8226ABA21C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CF279-351D-41E7-94C3-E1D4A79B792D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blocks all: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441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1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DEBF7-7D04-456D-AA42-F83531BA80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AB405-4275-4A61-9C2E-DC131B2CA04A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1: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3913282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2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8FD063-842A-4FA5-B209-6047BC000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AA3FFD-AA6E-4315-BBEF-892B87639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24175-ED29-40D4-A813-8179E4A717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E6CC2-545F-435E-B3A5-04450CD2D982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2: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3755785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3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AFC667B-ADA8-4319-AFA7-D08AB1FC1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2411BA-9277-4BDB-BBDC-0A508E228F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03517-22CD-4E9D-B797-619AE122F6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31B26-55AF-458F-8F44-ACEC2BB0F51C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3: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9875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4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31D6CE-4145-4140-A814-466DA9F9A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DE9F71-53C3-4DB8-A2B0-BF94B7776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5338" y="1703388"/>
            <a:ext cx="1714500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C2A34-C32D-476A-B46A-43D17AE1B4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949FA-0DF9-4A1B-BE9F-4C1DDA7A3E79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 4: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959632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&amp;2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07451-522C-4E2E-8A8D-5BCB1CA09B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E33B5-E199-4CA0-9D65-10388EEB490A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blocks 1&amp;2: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740684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,2&amp;3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84F3A-4D6A-402F-B7ED-D0E7204EFABA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C6F8F0C-4EE8-45AA-B6D3-CAF29C5F04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0A6E68-1975-4D90-8492-F48FD996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D0737-65C8-426D-9C59-5551ACE142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D2F18-7BEF-4B7D-93AD-82FBC3EFCA2A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blocks 1,2&amp;3: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696702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lef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6C3B4B0-CD0D-4D0A-A22D-831974256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left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AD4FFB1-1533-42EC-9A4F-ABE254D148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E8984-E36B-426A-AF84-8290BA8ED596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 &amp; pic left: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7059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all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84F3A-4D6A-402F-B7ED-D0E7204EFABA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C6F8F0C-4EE8-45AA-B6D3-CAF29C5F04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0A6E68-1975-4D90-8492-F48FD996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02C7C-B1DC-4B0D-B314-7ACE3FC4F082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13582-D27B-4FC2-A56B-F2BB0FA30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D698BC-5FC2-4ACB-AEB9-5B4630E2B8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5338" y="1703388"/>
            <a:ext cx="1714500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D5C04-762F-459A-9E0F-9B7C726CB9F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64F74-2E23-4558-AEFD-918C48A6FEC3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report template, click the home or insert tab – then click the dropdown arrow under the 'New Slide' button and select the 'Pic story blocks all: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133678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r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67537C4-5288-414A-B6EE-FF6FE1596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881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right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AD79F26-7F1E-46C0-96DA-9A741776F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1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B5E8-2C37-4FB2-A04D-31C69568A6B5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 &amp; pic right: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897646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r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E08B307-E628-4C6E-BB7E-97F30BBC7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right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69B4994-DD48-4D93-8AAF-DC79594B9C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1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846A6-8751-4AD8-9E79-77B9BACAC4D2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 &amp; pic right: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0886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righ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800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E08B307-E628-4C6E-BB7E-97F30BBC7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right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8F888CA-F3F0-47F0-95A1-7B6359EB9E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1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8354D-5F2C-44A3-AAB2-2AF7FD62B0BA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‘Bullet list &amp; pic right: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587035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&amp; text panel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F9B0-9146-4CF3-949A-A3AE6136AECE}"/>
              </a:ext>
            </a:extLst>
          </p:cNvPr>
          <p:cNvSpPr/>
          <p:nvPr userDrawn="1"/>
        </p:nvSpPr>
        <p:spPr>
          <a:xfrm>
            <a:off x="2286000" y="-1463"/>
            <a:ext cx="6858001" cy="45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F6A2A-66B3-4694-97F8-BF0A0A7F0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275490"/>
            <a:ext cx="5710238" cy="3929797"/>
          </a:xfrm>
        </p:spPr>
        <p:txBody>
          <a:bodyPr anchor="ctr" anchorCtr="0"/>
          <a:lstStyle>
            <a:lvl1pPr marL="342900" indent="-342900">
              <a:spcBef>
                <a:spcPts val="2400"/>
              </a:spcBef>
              <a:buSzPct val="110000"/>
              <a:buFont typeface="+mj-lt"/>
              <a:buAutoNum type="arabicPeriod"/>
              <a:defRPr sz="1400"/>
            </a:lvl1pPr>
            <a:lvl2pPr marL="685800" indent="-342900">
              <a:buFont typeface="+mj-lt"/>
              <a:buAutoNum type="arabicPeriod"/>
              <a:defRPr sz="1400"/>
            </a:lvl2pPr>
            <a:lvl3pPr marL="1028700" indent="-342900">
              <a:buFont typeface="+mj-lt"/>
              <a:buAutoNum type="arabicPeriod"/>
              <a:defRPr sz="1400"/>
            </a:lvl3pPr>
            <a:lvl4pPr marL="1371600" indent="-342900">
              <a:buFont typeface="+mj-lt"/>
              <a:buAutoNum type="arabicPeriod"/>
              <a:defRPr sz="1400"/>
            </a:lvl4pPr>
            <a:lvl5pPr marL="17145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GB" dirty="0"/>
              <a:t>List item 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87662-EFDA-4C62-8541-75A7F5575CA2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‘Numbered list &amp; text panel: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909911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&amp; text panel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F9B0-9146-4CF3-949A-A3AE6136AECE}"/>
              </a:ext>
            </a:extLst>
          </p:cNvPr>
          <p:cNvSpPr/>
          <p:nvPr userDrawn="1"/>
        </p:nvSpPr>
        <p:spPr>
          <a:xfrm>
            <a:off x="2286000" y="-1463"/>
            <a:ext cx="6858001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F6A2A-66B3-4694-97F8-BF0A0A7F0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275490"/>
            <a:ext cx="5710238" cy="3929797"/>
          </a:xfrm>
        </p:spPr>
        <p:txBody>
          <a:bodyPr anchor="ctr" anchorCtr="0"/>
          <a:lstStyle>
            <a:lvl1pPr marL="342900" indent="-342900">
              <a:spcBef>
                <a:spcPts val="2400"/>
              </a:spcBef>
              <a:buClr>
                <a:schemeClr val="bg1"/>
              </a:buClr>
              <a:buSzPct val="110000"/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  <a:lvl2pPr marL="685800" indent="-342900">
              <a:buFont typeface="+mj-lt"/>
              <a:buAutoNum type="arabicPeriod"/>
              <a:defRPr sz="1400"/>
            </a:lvl2pPr>
            <a:lvl3pPr marL="1028700" indent="-342900">
              <a:buFont typeface="+mj-lt"/>
              <a:buAutoNum type="arabicPeriod"/>
              <a:defRPr sz="1400"/>
            </a:lvl3pPr>
            <a:lvl4pPr marL="1371600" indent="-342900">
              <a:buFont typeface="+mj-lt"/>
              <a:buAutoNum type="arabicPeriod"/>
              <a:defRPr sz="1400"/>
            </a:lvl4pPr>
            <a:lvl5pPr marL="17145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GB" dirty="0"/>
              <a:t>List item 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  <a:p>
            <a:pPr lvl="0"/>
            <a:r>
              <a:rPr lang="en-GB" dirty="0"/>
              <a:t>List item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AA9F8-86AE-491A-8658-4A20134A1B33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‘Numbered list &amp; text panel: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937126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9144000" cy="4498182"/>
          </a:xfrm>
        </p:spPr>
        <p:txBody>
          <a:bodyPr tIns="1548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icon below to insert your full screen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A41B7-EC9E-4FBB-A785-5F8F60E86091}"/>
              </a:ext>
            </a:extLst>
          </p:cNvPr>
          <p:cNvSpPr txBox="1"/>
          <p:nvPr userDrawn="1"/>
        </p:nvSpPr>
        <p:spPr>
          <a:xfrm>
            <a:off x="-2144674" y="0"/>
            <a:ext cx="1980220" cy="32470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‘Single image only’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in the centre of the slide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to select the existing image, then delete it, then repeat the above step to insert a new image.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4067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1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C7FB3-3A36-44B7-84CC-2569909DD4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70AEA-1A58-4282-91AB-3E73A30E3E3D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‘Right image &amp; text: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7743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1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1E459-A120-45BD-B605-CA5314E0C14B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‘Right image &amp; text: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9893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B005E0-0443-483E-AD4F-C7E068E8C8F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3C19755-7069-4782-9C92-8767A5BC81A9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451498-AF2D-411E-B2DE-D2A7D4F50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0A4229-5090-452A-B64B-F14695361F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19D30-D4E7-4512-88DF-BAFAB756BB2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‘Title slide: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878147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1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942F0-5BD3-4793-9991-47073130B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702999"/>
            <a:ext cx="1717676" cy="2368939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message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4D4E6-6883-4D81-9123-40DB6F1106DA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‘Right image &amp; text: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38986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ABB1E-4191-4992-879F-EFC200E8B71A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‘Left image &amp; text: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09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19805-3BEC-4ABA-8ED1-CA16B5253262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‘Left image &amp; text: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28721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4B56D-59E6-485B-8B04-C521B84E08CE}"/>
              </a:ext>
            </a:extLst>
          </p:cNvPr>
          <p:cNvSpPr/>
          <p:nvPr userDrawn="1"/>
        </p:nvSpPr>
        <p:spPr>
          <a:xfrm>
            <a:off x="0" y="-1"/>
            <a:ext cx="9144001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ll screen image placeholder">
            <a:extLst>
              <a:ext uri="{FF2B5EF4-FFF2-40B4-BE49-F238E27FC236}">
                <a16:creationId xmlns:a16="http://schemas.microsoft.com/office/drawing/2014/main" id="{F5831922-6997-4082-85A8-B1EA716A8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81"/>
            <a:ext cx="6858000" cy="4498182"/>
          </a:xfrm>
          <a:solidFill>
            <a:schemeClr val="accent6"/>
          </a:solidFill>
          <a:ln>
            <a:noFill/>
          </a:ln>
        </p:spPr>
        <p:txBody>
          <a:bodyPr tIns="1548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icon below to insert your image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31ED24-70CA-4B62-AE97-ACDBD9544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0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18627-D977-49EA-8C65-3052750C6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0575" y="1703388"/>
            <a:ext cx="1717675" cy="2368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989FE-7A79-4BB0-B30A-7C68699B3DF6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‘Left image &amp; text: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913129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1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04A80-A55C-497D-99AF-12A7507C66AB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1: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3875050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2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8FD063-842A-4FA5-B209-6047BC000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862DE9-9A0F-4194-A14E-03C53DA62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EF86A-627A-4FCB-AFBE-9F81CF24BFB0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2: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636704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3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AFC667B-ADA8-4319-AFA7-D08AB1FC1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598F77-CEF4-40B3-99D8-84564F20E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98346-EE3A-4C8B-A7EE-4C5086EB81A3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3: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4257014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4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31D6CE-4145-4140-A814-466DA9F9A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22D3B8-F6F0-4390-89EC-9CC68141A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8512" y="1703388"/>
            <a:ext cx="171132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64BC5-9093-44FD-B2FD-514D4D1FAC85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4: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446538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&amp;2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E7D6B-14D0-4545-93E1-B7C42CDBBC64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blocks 1&amp;2: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552725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,2&amp;3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CE66-99BF-4B19-90F0-60DB34DF33FD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F63C8F-619D-4E67-9C3B-F64C9035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C0A0BC2-1E1A-479C-BDC2-EC46C5488F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48878-96A7-4990-A974-A5D66941B8EE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blocks 1,2&amp;3: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21638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DA7279-6C7D-4E51-BA66-29F3AB1EFC5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365673D-BDD3-6F49-8C17-16D5199F7692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4E8631-AA3D-416D-BFBB-AAB3B9E605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C410F7-D0A2-4EC2-94D9-060CC0ED21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B2F36-A7E5-41E9-891D-88FC523B1E84}"/>
              </a:ext>
            </a:extLst>
          </p:cNvPr>
          <p:cNvSpPr txBox="1"/>
          <p:nvPr userDrawn="1"/>
        </p:nvSpPr>
        <p:spPr>
          <a:xfrm>
            <a:off x="-2144674" y="0"/>
            <a:ext cx="1980220" cy="40164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‘Title slide: Picture’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058786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all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03363-6AF3-4494-B7C8-DCC17EA81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58A49-176A-46A3-998F-52C9393EA3CE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CD47367-B2AE-41FA-BF93-DB3AEF6D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CE3A76-E20C-4291-AA0F-DEB95003A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CE66-99BF-4B19-90F0-60DB34DF33FD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F63C8F-619D-4E67-9C3B-F64C903511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C0A0BC2-1E1A-479C-BDC2-EC46C5488F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3388"/>
            <a:ext cx="171767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920B1-9069-413C-968C-10526645CB3E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D7DB16E-2DC2-4887-AB87-C372C71CEA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E2F4028-D408-4BD2-92CB-787D227E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8512" y="1703388"/>
            <a:ext cx="1711325" cy="23685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short, captivating message here to support your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1FC41-A9EF-4974-869E-5991A70998C6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blocks all: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222117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1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081A6-CFF9-47C9-B772-6FDDB33A4048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1: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043405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2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8FD063-842A-4FA5-B209-6047BC000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AA3FFD-AA6E-4315-BBEF-892B87639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2D6F2-B290-452B-8988-9C0EE2146EDE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2: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141091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3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AFC667B-ADA8-4319-AFA7-D08AB1FC1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2411BA-9277-4BDB-BBDC-0A508E228F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E3DF5-C78B-4D49-921A-D521657A6611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3: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143241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 4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31D6CE-4145-4140-A814-466DA9F9A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DE9F71-53C3-4DB8-A2B0-BF94B77760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5338" y="1703388"/>
            <a:ext cx="1714500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1BAE8-D205-457F-B73F-A72B313FD076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 4: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958155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&amp;2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C5240-A49F-4B64-9BF1-75E33BB207F9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blocks 1&amp;2: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702238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1,2&amp;3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84F3A-4D6A-402F-B7ED-D0E7204EFABA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C6F8F0C-4EE8-45AA-B6D3-CAF29C5F04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0A6E68-1975-4D90-8492-F48FD996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B0576-C857-4548-B01D-DD8670576D28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blocks 1,2&amp;3: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3450544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tory blocks all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481F6F-9466-4605-9AB9-84159134551F}"/>
              </a:ext>
            </a:extLst>
          </p:cNvPr>
          <p:cNvSpPr/>
          <p:nvPr userDrawn="1"/>
        </p:nvSpPr>
        <p:spPr>
          <a:xfrm>
            <a:off x="0" y="-1588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E528EB-958A-4977-ABCC-8B72FD23A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42140"/>
            <a:ext cx="171767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57537-C24B-4644-8192-3A2CC81DB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82980-48E1-4663-BA25-79777EDB24B5}"/>
              </a:ext>
            </a:extLst>
          </p:cNvPr>
          <p:cNvSpPr/>
          <p:nvPr userDrawn="1"/>
        </p:nvSpPr>
        <p:spPr>
          <a:xfrm>
            <a:off x="2286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9CFEFE4-F1B3-4648-992A-43E7E1B31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0163" y="145316"/>
            <a:ext cx="1717675" cy="1151672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5226B2-9C2A-4D62-B07E-19966B0E0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0163" y="1703388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84F3A-4D6A-402F-B7ED-D0E7204EFABA}"/>
              </a:ext>
            </a:extLst>
          </p:cNvPr>
          <p:cNvSpPr/>
          <p:nvPr userDrawn="1"/>
        </p:nvSpPr>
        <p:spPr>
          <a:xfrm>
            <a:off x="4572000" y="-1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C6F8F0C-4EE8-45AA-B6D3-CAF29C5F04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6163" y="142138"/>
            <a:ext cx="1717675" cy="1153261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0A6E68-1975-4D90-8492-F48FD996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6162" y="1704976"/>
            <a:ext cx="171767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02C7C-B1DC-4B0D-B314-7ACE3FC4F082}"/>
              </a:ext>
            </a:extLst>
          </p:cNvPr>
          <p:cNvSpPr/>
          <p:nvPr userDrawn="1"/>
        </p:nvSpPr>
        <p:spPr>
          <a:xfrm>
            <a:off x="6858000" y="0"/>
            <a:ext cx="2286000" cy="45021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13582-D27B-4FC2-A56B-F2BB0FA30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8513" y="142140"/>
            <a:ext cx="1711325" cy="1153260"/>
          </a:xfrm>
        </p:spPr>
        <p:txBody>
          <a:bodyPr wrap="square" l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D698BC-5FC2-4ACB-AEB9-5B4630E2B8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5338" y="1703388"/>
            <a:ext cx="1714500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a short, captivating message here to support your image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57BF6-3BDC-42C0-B6A0-D4BC500ED33C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‘Pic story blocks all: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854834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locks &amp; pic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2875"/>
            <a:ext cx="9144001" cy="44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E451C-EE55-469B-9805-C96D122EA8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8367" y="-1"/>
            <a:ext cx="2287267" cy="4500563"/>
          </a:xfrm>
          <a:solidFill>
            <a:schemeClr val="accent6"/>
          </a:solidFill>
        </p:spPr>
        <p:txBody>
          <a:bodyPr tIns="1476000" bIns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 insert </a:t>
            </a:r>
            <a:br>
              <a:rPr lang="en-GB" dirty="0"/>
            </a:br>
            <a:r>
              <a:rPr lang="en-GB" dirty="0"/>
              <a:t>picture (optional)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05C32-E196-4265-B578-05E510657D53}"/>
              </a:ext>
            </a:extLst>
          </p:cNvPr>
          <p:cNvSpPr/>
          <p:nvPr userDrawn="1"/>
        </p:nvSpPr>
        <p:spPr>
          <a:xfrm>
            <a:off x="0" y="-1"/>
            <a:ext cx="3430263" cy="449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848574C-0A6C-4763-896F-804AF02A6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604EC8-AF6E-444E-9FF6-9B2FABF4E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20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0BC5C-5D74-4DA6-8427-BCB5765F5133}"/>
              </a:ext>
            </a:extLst>
          </p:cNvPr>
          <p:cNvSpPr/>
          <p:nvPr userDrawn="1"/>
        </p:nvSpPr>
        <p:spPr>
          <a:xfrm>
            <a:off x="5715002" y="-1"/>
            <a:ext cx="3430263" cy="449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7E46A70-1188-46B7-8656-313511FAB9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707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F5B711D-6159-4137-8681-5461C1380D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707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C3952-2166-4937-A75C-F7F19BABC7AE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‘2 text blocks &amp; pic: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centre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787621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locks &amp; pic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2875"/>
            <a:ext cx="9144001" cy="44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E451C-EE55-469B-9805-C96D122EA8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8367" y="-1"/>
            <a:ext cx="2287267" cy="4500563"/>
          </a:xfrm>
          <a:solidFill>
            <a:schemeClr val="accent6"/>
          </a:solidFill>
        </p:spPr>
        <p:txBody>
          <a:bodyPr tIns="1476000" bIns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 insert </a:t>
            </a:r>
            <a:br>
              <a:rPr lang="en-GB" dirty="0"/>
            </a:br>
            <a:r>
              <a:rPr lang="en-GB" dirty="0"/>
              <a:t>picture (optional)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05C32-E196-4265-B578-05E510657D53}"/>
              </a:ext>
            </a:extLst>
          </p:cNvPr>
          <p:cNvSpPr/>
          <p:nvPr userDrawn="1"/>
        </p:nvSpPr>
        <p:spPr>
          <a:xfrm>
            <a:off x="-2527" y="-1"/>
            <a:ext cx="3430263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848574C-0A6C-4763-896F-804AF02A6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604EC8-AF6E-444E-9FF6-9B2FABF4E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20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0BC5C-5D74-4DA6-8427-BCB5765F5133}"/>
              </a:ext>
            </a:extLst>
          </p:cNvPr>
          <p:cNvSpPr/>
          <p:nvPr userDrawn="1"/>
        </p:nvSpPr>
        <p:spPr>
          <a:xfrm>
            <a:off x="5715002" y="-1"/>
            <a:ext cx="3430263" cy="4500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7E46A70-1188-46B7-8656-313511FAB9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2707" y="142138"/>
            <a:ext cx="2283472" cy="1153261"/>
          </a:xfrm>
        </p:spPr>
        <p:txBody>
          <a:bodyPr l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F5B711D-6159-4137-8681-5461C1380D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707" y="1704976"/>
            <a:ext cx="2283152" cy="220345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C1B57-2014-46E9-86D2-DE0460B8A659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‘2 text blocks &amp; pic: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centre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11686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CCDCE7-AB1B-4B4E-A51E-405F832198A6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53295-98FB-7946-8DA8-46C3BAFD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989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222E02-BBA2-41B7-B997-B1EB6CEAD1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200150"/>
            <a:ext cx="6664796" cy="1432322"/>
          </a:xfrm>
        </p:spPr>
        <p:txBody>
          <a:bodyPr lIns="0" rIns="0" anchor="b">
            <a:no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84AC07C-053A-49FB-ACEB-69501FD354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701528"/>
            <a:ext cx="6664796" cy="1241822"/>
          </a:xfrm>
        </p:spPr>
        <p:txBody>
          <a:bodyPr lIns="0" rIns="18000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5C167-60CE-44AC-821D-107513BA506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‘Section divider: White 1’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549913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C3EA1-12BF-48EB-BBC3-FC46392E4F8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343217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left highl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0"/>
            <a:ext cx="9154560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-10559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D2C84-960D-4FF4-B955-51443E54BEF1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 left highlight: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122952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centre highl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0"/>
            <a:ext cx="9154560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2995126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1B98B-FD8A-4883-868A-3707DA5E1A6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 centre highlight: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752002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right highligh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2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5990253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89E4B6-3BBF-4B0F-BC80-2F4D2AF410E8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 right highlight: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625585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5E8F55-A881-4D78-B112-D9A19C0B459B}"/>
              </a:ext>
            </a:extLst>
          </p:cNvPr>
          <p:cNvSpPr/>
          <p:nvPr userDrawn="1"/>
        </p:nvSpPr>
        <p:spPr>
          <a:xfrm>
            <a:off x="-10558" y="1525"/>
            <a:ext cx="9154560" cy="4499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84AB2-A3EE-4DA1-9AA5-B8FD6413FE3F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662816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left highl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-1"/>
            <a:ext cx="9154560" cy="4499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-10559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4751F-8289-46AB-AB77-BD2E967F8235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 left highlight: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211279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centre highl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-10558" y="-1"/>
            <a:ext cx="9154560" cy="4499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2995126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ADA74-B0FA-489F-B686-B1BF503BC573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 centre highlight: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303239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locks right highligh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-3"/>
            <a:ext cx="9144002" cy="44991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ECD5A-9647-4C08-BA75-0CB8C103A1E2}"/>
              </a:ext>
            </a:extLst>
          </p:cNvPr>
          <p:cNvSpPr/>
          <p:nvPr userDrawn="1"/>
        </p:nvSpPr>
        <p:spPr>
          <a:xfrm>
            <a:off x="5990253" y="-2"/>
            <a:ext cx="3153749" cy="449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D8DF1B9-395F-44C7-A3B0-AB9530C07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97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1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CF471-45BE-470C-9878-D189D82F57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0287" y="139265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2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4E9DAB-F525-4D32-A2D2-C5209B0E3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1752" y="140000"/>
            <a:ext cx="2003426" cy="1152525"/>
          </a:xfrm>
        </p:spPr>
        <p:txBody>
          <a:bodyPr bIns="0" anchor="b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Column 3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F265038-05F2-4CEE-B84D-D95DDA94B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17002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82D9E7A-74B3-480B-8FC2-AFBF3384B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0288" y="1700513"/>
            <a:ext cx="2003425" cy="2203450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05E1624-10BB-440E-A43B-521D843AC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752" y="1693985"/>
            <a:ext cx="2003425" cy="22034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A small amount of text should be inserted here. For example, a single paragraph explaining a key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7506C-BA49-40CA-B45D-81D40A119EA4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‘3 text blocks right highlight: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474407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/ standout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53FB6B-838C-4AEA-A0DB-0EA286989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100140"/>
            <a:ext cx="7996237" cy="2299091"/>
          </a:xfrm>
        </p:spPr>
        <p:txBody>
          <a:bodyPr lIns="0" bIns="0" anchor="ctr" anchorCtr="0">
            <a:spAutoFit/>
          </a:bodyPr>
          <a:lstStyle>
            <a:lvl1pPr marL="0" indent="0" algn="ctr">
              <a:buNone/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3,327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02C823-66E1-4941-AC18-18175D6A9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881" y="115888"/>
            <a:ext cx="7996238" cy="851693"/>
          </a:xfrm>
        </p:spPr>
        <p:txBody>
          <a:bodyPr l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3200" b="1">
                <a:latin typeface="+mj-lt"/>
              </a:defRPr>
            </a:lvl1pPr>
            <a:lvl2pPr marL="342900" indent="0">
              <a:buNone/>
              <a:defRPr sz="2800">
                <a:latin typeface="+mj-lt"/>
              </a:defRPr>
            </a:lvl2pPr>
            <a:lvl3pPr marL="685800" indent="0">
              <a:buNone/>
              <a:defRPr sz="2800">
                <a:latin typeface="+mj-lt"/>
              </a:defRPr>
            </a:lvl3pPr>
            <a:lvl4pPr marL="1028700" indent="0">
              <a:buNone/>
              <a:defRPr sz="2800">
                <a:latin typeface="+mj-lt"/>
              </a:defRPr>
            </a:lvl4pPr>
            <a:lvl5pPr marL="1371600" indent="0">
              <a:buNone/>
              <a:defRPr sz="28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2800" dirty="0">
                <a:latin typeface="+mj-lt"/>
              </a:rPr>
              <a:t>The ‘big number slide’ – add title here</a:t>
            </a:r>
            <a:endParaRPr lang="en-GB" sz="3200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73FC6F-FCB3-4B4D-8BCB-85430F6C66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3531790"/>
            <a:ext cx="4572000" cy="793776"/>
          </a:xfrm>
        </p:spPr>
        <p:txBody>
          <a:bodyPr l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Use this slide to insert a key statistic, for example a big number, and add a small amount of supporting text here to give context.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E7D68-EB1E-4C8D-8E91-5FE6AC903BAC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‘Big number / Standout statistic’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4017440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7AF0E3-E327-4917-8C3E-034E6357F47F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pact Statement Placeholder">
            <a:extLst>
              <a:ext uri="{FF2B5EF4-FFF2-40B4-BE49-F238E27FC236}">
                <a16:creationId xmlns:a16="http://schemas.microsoft.com/office/drawing/2014/main" id="{B0E76328-CD34-446E-8DB1-AFE77E3C38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57200"/>
            <a:ext cx="6858000" cy="2048428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 sz="4000" b="1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4400">
                <a:latin typeface="+mj-lt"/>
              </a:defRPr>
            </a:lvl2pPr>
            <a:lvl3pPr marL="685800" indent="0" algn="ctr">
              <a:buNone/>
              <a:defRPr sz="4400">
                <a:latin typeface="+mj-lt"/>
              </a:defRPr>
            </a:lvl3pPr>
            <a:lvl4pPr marL="1028700" indent="0" algn="ctr">
              <a:buNone/>
              <a:defRPr sz="4400">
                <a:latin typeface="+mj-lt"/>
              </a:defRPr>
            </a:lvl4pPr>
            <a:lvl5pPr marL="1371600" indent="0" algn="ctr">
              <a:buNone/>
              <a:defRPr sz="44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n-US" dirty="0"/>
              <a:t>Grab attention with an impactful statement here</a:t>
            </a:r>
            <a:endParaRPr lang="en-GB" dirty="0"/>
          </a:p>
        </p:txBody>
      </p:sp>
      <p:sp>
        <p:nvSpPr>
          <p:cNvPr id="12" name="SubText Placeholder">
            <a:extLst>
              <a:ext uri="{FF2B5EF4-FFF2-40B4-BE49-F238E27FC236}">
                <a16:creationId xmlns:a16="http://schemas.microsoft.com/office/drawing/2014/main" id="{3671B9B4-1C80-46A7-ACC2-281857A61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2571750"/>
            <a:ext cx="5148263" cy="1200150"/>
          </a:xfrm>
          <a:noFill/>
        </p:spPr>
        <p:txBody>
          <a:bodyPr lIns="0" tIns="72000" rIns="0" b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1400"/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Add further detail here, but only if needed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5007E-BA93-4DE4-8EA7-B07A10B64188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‘Impactful statement: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848414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11C872-9BA1-478C-A58E-B2905017577B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81D01-66A7-42C0-8C5B-3760F23AD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" b="316"/>
          <a:stretch/>
        </p:blipFill>
        <p:spPr>
          <a:xfrm>
            <a:off x="0" y="1525"/>
            <a:ext cx="9144000" cy="4499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09CC5-A4AC-40E3-BB06-306D2CED0815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‘Section divider: White 2’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819203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1C29BB-A7F3-4296-AAD3-E23FCC3B93E8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pact Statement Placeholder">
            <a:extLst>
              <a:ext uri="{FF2B5EF4-FFF2-40B4-BE49-F238E27FC236}">
                <a16:creationId xmlns:a16="http://schemas.microsoft.com/office/drawing/2014/main" id="{B0E76328-CD34-446E-8DB1-AFE77E3C38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57200"/>
            <a:ext cx="6858000" cy="2048428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 sz="40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4400">
                <a:latin typeface="+mj-lt"/>
              </a:defRPr>
            </a:lvl2pPr>
            <a:lvl3pPr marL="685800" indent="0" algn="ctr">
              <a:buNone/>
              <a:defRPr sz="4400">
                <a:latin typeface="+mj-lt"/>
              </a:defRPr>
            </a:lvl3pPr>
            <a:lvl4pPr marL="1028700" indent="0" algn="ctr">
              <a:buNone/>
              <a:defRPr sz="4400">
                <a:latin typeface="+mj-lt"/>
              </a:defRPr>
            </a:lvl4pPr>
            <a:lvl5pPr marL="1371600" indent="0" algn="ctr">
              <a:buNone/>
              <a:defRPr sz="44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n-US" dirty="0"/>
              <a:t>Grab attention with an impactful statement here</a:t>
            </a:r>
            <a:endParaRPr lang="en-GB" dirty="0"/>
          </a:p>
        </p:txBody>
      </p:sp>
      <p:sp>
        <p:nvSpPr>
          <p:cNvPr id="12" name="SubText Placeholder">
            <a:extLst>
              <a:ext uri="{FF2B5EF4-FFF2-40B4-BE49-F238E27FC236}">
                <a16:creationId xmlns:a16="http://schemas.microsoft.com/office/drawing/2014/main" id="{3671B9B4-1C80-46A7-ACC2-281857A61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2571750"/>
            <a:ext cx="5148263" cy="1200150"/>
          </a:xfrm>
          <a:noFill/>
        </p:spPr>
        <p:txBody>
          <a:bodyPr lIns="0" tIns="72000" rIns="0" b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Add further detail here, but only if needed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‘Impactful statement: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591650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tatemen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1C29BB-A7F3-4296-AAD3-E23FCC3B93E8}"/>
              </a:ext>
            </a:extLst>
          </p:cNvPr>
          <p:cNvSpPr/>
          <p:nvPr userDrawn="1"/>
        </p:nvSpPr>
        <p:spPr>
          <a:xfrm>
            <a:off x="0" y="0"/>
            <a:ext cx="9144001" cy="4498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pact Statement Placeholder">
            <a:extLst>
              <a:ext uri="{FF2B5EF4-FFF2-40B4-BE49-F238E27FC236}">
                <a16:creationId xmlns:a16="http://schemas.microsoft.com/office/drawing/2014/main" id="{B0E76328-CD34-446E-8DB1-AFE77E3C38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57200"/>
            <a:ext cx="6858000" cy="2048428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 sz="40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4400">
                <a:latin typeface="+mj-lt"/>
              </a:defRPr>
            </a:lvl2pPr>
            <a:lvl3pPr marL="685800" indent="0" algn="ctr">
              <a:buNone/>
              <a:defRPr sz="4400">
                <a:latin typeface="+mj-lt"/>
              </a:defRPr>
            </a:lvl3pPr>
            <a:lvl4pPr marL="1028700" indent="0" algn="ctr">
              <a:buNone/>
              <a:defRPr sz="4400">
                <a:latin typeface="+mj-lt"/>
              </a:defRPr>
            </a:lvl4pPr>
            <a:lvl5pPr marL="1371600" indent="0" algn="ctr">
              <a:buNone/>
              <a:defRPr sz="4400">
                <a:latin typeface="+mj-lt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n-US" dirty="0"/>
              <a:t>Grab attention with an impactful statement here</a:t>
            </a:r>
            <a:endParaRPr lang="en-GB" dirty="0"/>
          </a:p>
        </p:txBody>
      </p:sp>
      <p:sp>
        <p:nvSpPr>
          <p:cNvPr id="12" name="SubText Placeholder">
            <a:extLst>
              <a:ext uri="{FF2B5EF4-FFF2-40B4-BE49-F238E27FC236}">
                <a16:creationId xmlns:a16="http://schemas.microsoft.com/office/drawing/2014/main" id="{3671B9B4-1C80-46A7-ACC2-281857A61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2571750"/>
            <a:ext cx="5148263" cy="1200150"/>
          </a:xfrm>
          <a:noFill/>
        </p:spPr>
        <p:txBody>
          <a:bodyPr lIns="0" tIns="72000" rIns="0" bIns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Add further detail here, but only if needed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A3FFA-831A-4C99-BA48-48C761418953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‘Impactful statement: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49994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pact Statement: Photo &amp;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8CF90C-E6FE-9149-A293-7E3511DDBE7A}"/>
              </a:ext>
            </a:extLst>
          </p:cNvPr>
          <p:cNvSpPr/>
          <p:nvPr userDrawn="1"/>
        </p:nvSpPr>
        <p:spPr>
          <a:xfrm>
            <a:off x="0" y="1460663"/>
            <a:ext cx="9141619" cy="165618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81" y="955435"/>
            <a:ext cx="7996238" cy="1432322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an impactful statement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81" y="2456813"/>
            <a:ext cx="7996238" cy="124182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86F97-FB96-4DA9-9F9E-3F10405B314F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‘Impact statement: Photo &amp; white strip’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846915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: Photo &amp;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064696-EF6B-476F-B65C-766E44739599}"/>
              </a:ext>
            </a:extLst>
          </p:cNvPr>
          <p:cNvSpPr/>
          <p:nvPr userDrawn="1"/>
        </p:nvSpPr>
        <p:spPr>
          <a:xfrm>
            <a:off x="0" y="1460663"/>
            <a:ext cx="9141619" cy="165618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958679"/>
            <a:ext cx="7996238" cy="1432322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an impactful statement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460057"/>
            <a:ext cx="7996238" cy="124182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BEB4-1AED-4489-8D53-AC68BC5A93B8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‘Impact statement: Photo &amp; black strip’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411642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69E99-5ED9-4CEC-B72F-C5C37EA68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23827"/>
            <a:ext cx="8001000" cy="914400"/>
          </a:xfrm>
        </p:spPr>
        <p:txBody>
          <a:bodyPr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Data slide with table: insert title here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6CF79618-77E7-4FA3-9A9B-B4147B0210FC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143250" y="1264595"/>
            <a:ext cx="5429250" cy="3039985"/>
          </a:xfrm>
        </p:spPr>
        <p:txBody>
          <a:bodyPr lIns="0" tIns="1152000" bIns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below to insert table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DFAC8C1-FA8E-4BEC-B74F-A604B58FFB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264595"/>
            <a:ext cx="2316956" cy="3039985"/>
          </a:xfrm>
        </p:spPr>
        <p:txBody>
          <a:bodyPr l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You can use this slide to insert a single table. This area can be used to add any supporting text, if necessary. Don’t clutter, consider linking to a separate appendix slide for any detailed notes on methodology, further findings, larger data sets required.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D250-695E-4A2F-9655-92B7254E5911}"/>
              </a:ext>
            </a:extLst>
          </p:cNvPr>
          <p:cNvSpPr txBox="1"/>
          <p:nvPr userDrawn="1"/>
        </p:nvSpPr>
        <p:spPr>
          <a:xfrm>
            <a:off x="-2144674" y="0"/>
            <a:ext cx="1980220" cy="20928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‘Table &amp; text’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table</a:t>
            </a:r>
          </a:p>
        </p:txBody>
      </p:sp>
    </p:spTree>
    <p:extLst>
      <p:ext uri="{BB962C8B-B14F-4D97-AF65-F5344CB8AC3E}">
        <p14:creationId xmlns:p14="http://schemas.microsoft.com/office/powerpoint/2010/main" val="3551662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FA343C1-AD0E-408C-AC85-900720F9F9E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143250" y="1264595"/>
            <a:ext cx="5424488" cy="3039986"/>
          </a:xfrm>
        </p:spPr>
        <p:txBody>
          <a:bodyPr lIns="0" tIns="1152000" bIns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 sz="1200" dirty="0"/>
              <a:t>Click icon below to insert chart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7A5A42D-ABB7-47C9-B97B-E64706E58C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264595"/>
            <a:ext cx="2316956" cy="3039985"/>
          </a:xfrm>
        </p:spPr>
        <p:txBody>
          <a:bodyPr l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You can use this slide to insert a single chart. This area can be used to add any supporting text, if necessary. Don’t clutter, consider linking to a separate appendix slide for any detailed notes on methodology, further findings, larger data sets required.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EA32903-816D-4175-80E9-FAB091F1E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8"/>
            <a:ext cx="7988776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/>
            <a:r>
              <a:rPr lang="en-US" dirty="0"/>
              <a:t>Data slide with chart: insert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8F26B-4863-450D-A23C-257B7DB3D9BA}"/>
              </a:ext>
            </a:extLst>
          </p:cNvPr>
          <p:cNvSpPr txBox="1"/>
          <p:nvPr userDrawn="1"/>
        </p:nvSpPr>
        <p:spPr>
          <a:xfrm>
            <a:off x="-2144674" y="0"/>
            <a:ext cx="1980220" cy="20928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‘Chart &amp; text’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chart</a:t>
            </a:r>
          </a:p>
        </p:txBody>
      </p:sp>
    </p:spTree>
    <p:extLst>
      <p:ext uri="{BB962C8B-B14F-4D97-AF65-F5344CB8AC3E}">
        <p14:creationId xmlns:p14="http://schemas.microsoft.com/office/powerpoint/2010/main" val="3683585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C25E31-AEF9-4D6B-B28F-5BF32D0826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28409"/>
            <a:ext cx="8001000" cy="3282723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 </a:t>
            </a:r>
            <a:br>
              <a:rPr lang="en-US" dirty="0"/>
            </a:br>
            <a:r>
              <a:rPr lang="en-US" dirty="0"/>
              <a:t>Avoid other types of content or media on this slide.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5B95C4-8EEA-49A0-B569-DFA6234B5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1 column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D4523-C64D-4B7C-90E2-532FCCEFB512}"/>
              </a:ext>
            </a:extLst>
          </p:cNvPr>
          <p:cNvSpPr txBox="1"/>
          <p:nvPr userDrawn="1"/>
        </p:nvSpPr>
        <p:spPr>
          <a:xfrm>
            <a:off x="-2144674" y="0"/>
            <a:ext cx="1980220" cy="340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‘Data slide: 1 Column’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50543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1 Column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C25E31-AEF9-4D6B-B28F-5BF32D08265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28409"/>
            <a:ext cx="8001000" cy="2623195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</a:t>
            </a:r>
            <a:br>
              <a:rPr lang="en-US" dirty="0"/>
            </a:br>
            <a:r>
              <a:rPr lang="en-US" dirty="0"/>
              <a:t>Avoid other types of content or media on this slide.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015BC78-8B47-4EF0-A273-CBC88D0FC7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00250" y="3845607"/>
            <a:ext cx="5148263" cy="565525"/>
          </a:xfrm>
        </p:spPr>
        <p:txBody>
          <a:bodyPr l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r>
              <a:rPr lang="en-GB" sz="1200" dirty="0"/>
              <a:t>Click here to insert any text comments you have to </a:t>
            </a:r>
            <a:br>
              <a:rPr lang="en-GB" sz="1200" dirty="0"/>
            </a:br>
            <a:r>
              <a:rPr lang="en-GB" sz="1200" dirty="0"/>
              <a:t>support the above content.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15B95C4-8EEA-49A0-B569-DFA6234B5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1 column &amp;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5FD77-AF05-42D8-A298-63FAB97BB7FC}"/>
              </a:ext>
            </a:extLst>
          </p:cNvPr>
          <p:cNvSpPr txBox="1"/>
          <p:nvPr userDrawn="1"/>
        </p:nvSpPr>
        <p:spPr>
          <a:xfrm>
            <a:off x="-2144674" y="0"/>
            <a:ext cx="1980220" cy="37856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‘Data slide: 1 Column &amp; text’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any further text you need in the bottom text placeholder</a:t>
            </a:r>
          </a:p>
        </p:txBody>
      </p:sp>
    </p:spTree>
    <p:extLst>
      <p:ext uri="{BB962C8B-B14F-4D97-AF65-F5344CB8AC3E}">
        <p14:creationId xmlns:p14="http://schemas.microsoft.com/office/powerpoint/2010/main" val="426210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8FACDD-76D8-4A1B-B728-29185AFDBC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57750" y="1134894"/>
            <a:ext cx="3714750" cy="3146549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en-US" dirty="0"/>
              <a:t>Click the icons below to insert a table or chart, or just type to add text here. Avoid other types of content or media on this slide.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1DFB110-4772-4594-9EF9-62B4D557C47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134894"/>
            <a:ext cx="3714750" cy="3146549"/>
          </a:xfrm>
        </p:spPr>
        <p:txBody>
          <a:bodyPr lIns="0" tIns="0" bIns="0">
            <a:normAutofit/>
          </a:bodyPr>
          <a:lstStyle>
            <a:lvl1pPr marL="171450" indent="-171450" algn="l">
              <a:buFont typeface="Wingdings" panose="05000000000000000000" pitchFamily="2" charset="2"/>
              <a:buChar char="§"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the icons below to insert a table or chart, or just type to add text here. Avoid other types of content or media on this slide.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CEA3CA3-324C-4269-84DD-F6B1661AE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Data slide: 2 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B09E4-E41D-4307-95DE-5D3BD0B88804}"/>
              </a:ext>
            </a:extLst>
          </p:cNvPr>
          <p:cNvSpPr txBox="1"/>
          <p:nvPr userDrawn="1"/>
        </p:nvSpPr>
        <p:spPr>
          <a:xfrm>
            <a:off x="-2144674" y="0"/>
            <a:ext cx="1980220" cy="340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‘Data slide: 2 Columns’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Choose an icon on the centre panel to insert your own content, for example, a table or a chart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Other content types are not recommended for this slide – there are better layouts for pictures and text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3066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Use to draw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42A7E8-5797-43D7-9FC2-7CBED6C7F9B0}"/>
              </a:ext>
            </a:extLst>
          </p:cNvPr>
          <p:cNvSpPr/>
          <p:nvPr userDrawn="1"/>
        </p:nvSpPr>
        <p:spPr>
          <a:xfrm>
            <a:off x="0" y="0"/>
            <a:ext cx="9144001" cy="4498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3FCA91-5DD8-4757-A742-0C01EA65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your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FA595-4DB4-4F0B-9F50-CA8861B20668}"/>
              </a:ext>
            </a:extLst>
          </p:cNvPr>
          <p:cNvSpPr txBox="1"/>
          <p:nvPr userDrawn="1"/>
        </p:nvSpPr>
        <p:spPr>
          <a:xfrm>
            <a:off x="-2144674" y="0"/>
            <a:ext cx="1980220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‘Title only’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title text in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This slide is mostly used for drawing custom diagrams with the shape tools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insert tab and shapes to insert lines, arrows, rectangles etc. for your diagram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Watch the ACCA template tutorial videos for more tips</a:t>
            </a:r>
          </a:p>
        </p:txBody>
      </p:sp>
    </p:spTree>
    <p:extLst>
      <p:ext uri="{BB962C8B-B14F-4D97-AF65-F5344CB8AC3E}">
        <p14:creationId xmlns:p14="http://schemas.microsoft.com/office/powerpoint/2010/main" val="294945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655727-22B9-43EF-B658-CD2AF5E20134}"/>
              </a:ext>
            </a:extLst>
          </p:cNvPr>
          <p:cNvSpPr/>
          <p:nvPr userDrawn="1"/>
        </p:nvSpPr>
        <p:spPr>
          <a:xfrm>
            <a:off x="0" y="0"/>
            <a:ext cx="9144000" cy="452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0440B-D6B3-D743-AE1A-B42C0176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2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1200150"/>
            <a:ext cx="6664796" cy="1432322"/>
          </a:xfrm>
        </p:spPr>
        <p:txBody>
          <a:bodyPr lIns="0" rIns="0" anchor="b">
            <a:no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701528"/>
            <a:ext cx="6664796" cy="1241822"/>
          </a:xfrm>
        </p:spPr>
        <p:txBody>
          <a:bodyPr lIns="0" rIns="1800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E4F21-A6E7-436A-81EF-6A22B706A232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‘Section divider: Black 1’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6020146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F46BF279-B54F-454E-8D0A-5ED511D4015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71500" y="0"/>
            <a:ext cx="7996237" cy="4498975"/>
          </a:xfrm>
          <a:ln>
            <a:noFill/>
          </a:ln>
          <a:effectLst/>
        </p:spPr>
        <p:txBody>
          <a:bodyPr lIns="0" tIns="1620000" bIns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 insert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88A95-73FD-4775-B407-63A84D3A0D8B}"/>
              </a:ext>
            </a:extLst>
          </p:cNvPr>
          <p:cNvSpPr txBox="1"/>
          <p:nvPr userDrawn="1"/>
        </p:nvSpPr>
        <p:spPr>
          <a:xfrm>
            <a:off x="-2144674" y="0"/>
            <a:ext cx="1980220" cy="32470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‘Video slide’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centre panel to insert a video file from your computer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on an inserted video then choose the ‘playback’ tab to see a range of options to control how your video plays when presenting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Enter slideshow mode to review the video slide as your audience will see it</a:t>
            </a:r>
          </a:p>
        </p:txBody>
      </p:sp>
    </p:spTree>
    <p:extLst>
      <p:ext uri="{BB962C8B-B14F-4D97-AF65-F5344CB8AC3E}">
        <p14:creationId xmlns:p14="http://schemas.microsoft.com/office/powerpoint/2010/main" val="193752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Attribution name, 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“Click to add your testimonial or quotation here.”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734C3-6744-4A0B-84F5-AD3E8BF5DFE2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‘Quote slide: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5968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Attribution name, 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“Click to add your testimonial or quotation here.”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B006D-1D43-44AD-A88A-9E4AEBEEBDE1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‘Quote slide: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3473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Attribution name, job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“Click to add your testimonial or quotation here.”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98A80-F891-467B-BF6A-3B03DC844314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‘Quote slide: Red’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81069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4D9D3527-4BA4-4F31-B26D-21741B661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3826"/>
            <a:ext cx="7988775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Team slide: add title here</a:t>
            </a:r>
          </a:p>
        </p:txBody>
      </p:sp>
      <p:sp>
        <p:nvSpPr>
          <p:cNvPr id="60" name="Picture Placeholder 10">
            <a:extLst>
              <a:ext uri="{FF2B5EF4-FFF2-40B4-BE49-F238E27FC236}">
                <a16:creationId xmlns:a16="http://schemas.microsoft.com/office/drawing/2014/main" id="{8B93DE5F-3D27-472B-AE6B-7C1D7485D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1501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82BE7D50-4246-4FDF-9B0D-86A7A98E5B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62656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2" name="Picture Placeholder 10">
            <a:extLst>
              <a:ext uri="{FF2B5EF4-FFF2-40B4-BE49-F238E27FC236}">
                <a16:creationId xmlns:a16="http://schemas.microsoft.com/office/drawing/2014/main" id="{5119CD60-7A35-4476-B097-E5DAA673B70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391932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3" name="Text Placeholder 31">
            <a:extLst>
              <a:ext uri="{FF2B5EF4-FFF2-40B4-BE49-F238E27FC236}">
                <a16:creationId xmlns:a16="http://schemas.microsoft.com/office/drawing/2014/main" id="{FD75EEFC-9778-4521-9ABD-4686C8A20E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83087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4" name="Picture Placeholder 10">
            <a:extLst>
              <a:ext uri="{FF2B5EF4-FFF2-40B4-BE49-F238E27FC236}">
                <a16:creationId xmlns:a16="http://schemas.microsoft.com/office/drawing/2014/main" id="{A2BCE90D-1791-4AC6-9AE8-472C6AF02F4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17127" y="1243851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5" name="Text Placeholder 31">
            <a:extLst>
              <a:ext uri="{FF2B5EF4-FFF2-40B4-BE49-F238E27FC236}">
                <a16:creationId xmlns:a16="http://schemas.microsoft.com/office/drawing/2014/main" id="{F6A0CD72-A260-45DE-A857-462C6DB2FB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03518" y="1243851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6" name="Picture Placeholder 10">
            <a:extLst>
              <a:ext uri="{FF2B5EF4-FFF2-40B4-BE49-F238E27FC236}">
                <a16:creationId xmlns:a16="http://schemas.microsoft.com/office/drawing/2014/main" id="{0D662220-4EE1-4999-865B-5CB2DE09EAD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71501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7" name="Text Placeholder 31">
            <a:extLst>
              <a:ext uri="{FF2B5EF4-FFF2-40B4-BE49-F238E27FC236}">
                <a16:creationId xmlns:a16="http://schemas.microsoft.com/office/drawing/2014/main" id="{89B260FC-4B8C-4392-953F-996DA243D9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2656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ECFD2487-5F85-449C-9A8B-C01B6AEBA9D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391932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9" name="Text Placeholder 31">
            <a:extLst>
              <a:ext uri="{FF2B5EF4-FFF2-40B4-BE49-F238E27FC236}">
                <a16:creationId xmlns:a16="http://schemas.microsoft.com/office/drawing/2014/main" id="{4731DBC0-C7F8-4F8E-8B9D-D1002A1EEB7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83087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70" name="Picture Placeholder 10">
            <a:extLst>
              <a:ext uri="{FF2B5EF4-FFF2-40B4-BE49-F238E27FC236}">
                <a16:creationId xmlns:a16="http://schemas.microsoft.com/office/drawing/2014/main" id="{3ACABFCC-D7BC-4662-91DB-8A2EAAA3FE0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217127" y="2878574"/>
            <a:ext cx="931386" cy="919479"/>
          </a:xfrm>
          <a:solidFill>
            <a:schemeClr val="bg1">
              <a:lumMod val="95000"/>
            </a:schemeClr>
          </a:solidFill>
          <a:ln w="6350">
            <a:solidFill>
              <a:schemeClr val="tx2">
                <a:alpha val="75000"/>
              </a:schemeClr>
            </a:solidFill>
          </a:ln>
        </p:spPr>
        <p:txBody>
          <a:bodyPr lIns="180000" tIns="648000" rIns="18000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700"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71" name="Text Placeholder 31">
            <a:extLst>
              <a:ext uri="{FF2B5EF4-FFF2-40B4-BE49-F238E27FC236}">
                <a16:creationId xmlns:a16="http://schemas.microsoft.com/office/drawing/2014/main" id="{742820B7-9D37-4829-A4C3-314349F164C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03518" y="2878574"/>
            <a:ext cx="1653145" cy="90253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GB" dirty="0"/>
              <a:t>Insert name,</a:t>
            </a:r>
            <a:br>
              <a:rPr lang="en-GB" dirty="0"/>
            </a:br>
            <a:r>
              <a:rPr lang="en-GB" dirty="0"/>
              <a:t>job 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F92E1-13F9-4947-918E-BDD000CB4259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‘Team slide’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each picture placeholder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any picture placeholder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Type your attribution text into the placeholders to the right of each picture</a:t>
            </a:r>
          </a:p>
        </p:txBody>
      </p:sp>
    </p:spTree>
    <p:extLst>
      <p:ext uri="{BB962C8B-B14F-4D97-AF65-F5344CB8AC3E}">
        <p14:creationId xmlns:p14="http://schemas.microsoft.com/office/powerpoint/2010/main" val="26954346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802D10-560C-473D-8E4A-62C65E99EFF3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BABBE47-F882-4797-8B7A-856746401E61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9F51CD-F5C2-4277-97A2-29F5AA38F9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98600"/>
            <a:ext cx="7996238" cy="150177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thank you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DF51E-B137-4262-B2FD-786B2489CDEF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‘Thank you slide: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5189027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71553F-7981-449E-8E70-4C20C1742D95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101BC20-FC1B-4EC6-ABA5-59A9592903F2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28C80-1192-4916-AD7E-E0C21F1404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500188"/>
            <a:ext cx="7996238" cy="150177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thank you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65123-7A87-427D-9D8D-F4AB1844DA4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‘Thank you slide: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204415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058D1A-7E41-4523-A6D0-82341B23664F}"/>
              </a:ext>
            </a:extLst>
          </p:cNvPr>
          <p:cNvSpPr/>
          <p:nvPr userDrawn="1"/>
        </p:nvSpPr>
        <p:spPr>
          <a:xfrm>
            <a:off x="0" y="0"/>
            <a:ext cx="9144000" cy="449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8A7C7-F200-4660-9BCE-30944DB854B1}"/>
              </a:ext>
            </a:extLst>
          </p:cNvPr>
          <p:cNvSpPr/>
          <p:nvPr userDrawn="1"/>
        </p:nvSpPr>
        <p:spPr>
          <a:xfrm>
            <a:off x="0" y="1640600"/>
            <a:ext cx="9141619" cy="1476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67C9D-0274-4D7C-BF91-397CD7C7F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726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email here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013F0-D8B6-4272-900F-DE2F8931C151}"/>
              </a:ext>
            </a:extLst>
          </p:cNvPr>
          <p:cNvSpPr txBox="1">
            <a:spLocks/>
          </p:cNvSpPr>
          <p:nvPr userDrawn="1"/>
        </p:nvSpPr>
        <p:spPr>
          <a:xfrm>
            <a:off x="59277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Email: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A4F523-8828-4381-A19E-C215035D7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813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Tel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5A96A17-FBB3-4425-AC08-4644C6BB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2852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website here</a:t>
            </a:r>
            <a:endParaRPr lang="en-GB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5C1BBC2C-89C0-4061-8EF2-656FC2C2B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949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Add contact title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E3EE9-D3CC-47F5-90E5-6B2CC072FC39}"/>
              </a:ext>
            </a:extLst>
          </p:cNvPr>
          <p:cNvSpPr txBox="1">
            <a:spLocks/>
          </p:cNvSpPr>
          <p:nvPr userDrawn="1"/>
        </p:nvSpPr>
        <p:spPr>
          <a:xfrm>
            <a:off x="3442813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Telephone: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ED3D1-A8D1-4CD2-947A-2C3ECE2F569C}"/>
              </a:ext>
            </a:extLst>
          </p:cNvPr>
          <p:cNvSpPr txBox="1">
            <a:spLocks/>
          </p:cNvSpPr>
          <p:nvPr userDrawn="1"/>
        </p:nvSpPr>
        <p:spPr>
          <a:xfrm>
            <a:off x="629396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Online: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E50DECF8-9721-4001-9733-7B9BE701F2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7868" y="3489430"/>
            <a:ext cx="5148263" cy="725141"/>
          </a:xfrm>
        </p:spPr>
        <p:txBody>
          <a:bodyPr>
            <a:noAutofit/>
          </a:bodyPr>
          <a:lstStyle>
            <a:lvl1pPr marL="0" indent="0" algn="ctr">
              <a:spcBef>
                <a:spcPts val="75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 if needed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F0A87-1C89-4821-A44F-F0DE8DE99A38}"/>
              </a:ext>
            </a:extLst>
          </p:cNvPr>
          <p:cNvSpPr txBox="1"/>
          <p:nvPr userDrawn="1"/>
        </p:nvSpPr>
        <p:spPr>
          <a:xfrm>
            <a:off x="-2144674" y="0"/>
            <a:ext cx="198022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‘Contact slide: White’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b="0" dirty="0"/>
              <a:t>Add title text for this slide into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contact information into the relevant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4144993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800BDB-5934-4492-BFE9-7CEF18B57714}"/>
              </a:ext>
            </a:extLst>
          </p:cNvPr>
          <p:cNvSpPr/>
          <p:nvPr userDrawn="1"/>
        </p:nvSpPr>
        <p:spPr>
          <a:xfrm>
            <a:off x="0" y="0"/>
            <a:ext cx="9144000" cy="449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8A7C7-F200-4660-9BCE-30944DB854B1}"/>
              </a:ext>
            </a:extLst>
          </p:cNvPr>
          <p:cNvSpPr/>
          <p:nvPr userDrawn="1"/>
        </p:nvSpPr>
        <p:spPr>
          <a:xfrm>
            <a:off x="0" y="1640600"/>
            <a:ext cx="9141619" cy="1476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67C9D-0274-4D7C-BF91-397CD7C7F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3726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email here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013F0-D8B6-4272-900F-DE2F8931C151}"/>
              </a:ext>
            </a:extLst>
          </p:cNvPr>
          <p:cNvSpPr txBox="1">
            <a:spLocks/>
          </p:cNvSpPr>
          <p:nvPr userDrawn="1"/>
        </p:nvSpPr>
        <p:spPr>
          <a:xfrm>
            <a:off x="59277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Email: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A4F523-8828-4381-A19E-C215035D7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813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Tel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5A96A17-FBB3-4425-AC08-4644C6BB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2852" y="2394968"/>
            <a:ext cx="2273774" cy="442745"/>
          </a:xfrm>
        </p:spPr>
        <p:txBody>
          <a:bodyPr bIns="0"/>
          <a:lstStyle>
            <a:lvl1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website here</a:t>
            </a:r>
            <a:endParaRPr lang="en-GB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5C1BBC2C-89C0-4061-8EF2-656FC2C2B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949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contact title here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4D23384-AF37-4259-A695-F1AAC91867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7868" y="3489430"/>
            <a:ext cx="5148263" cy="725141"/>
          </a:xfrm>
        </p:spPr>
        <p:txBody>
          <a:bodyPr>
            <a:noAutofit/>
          </a:bodyPr>
          <a:lstStyle>
            <a:lvl1pPr marL="0" indent="0" algn="ctr">
              <a:spcBef>
                <a:spcPts val="75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 if needed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0E3EE9-D3CC-47F5-90E5-6B2CC072FC39}"/>
              </a:ext>
            </a:extLst>
          </p:cNvPr>
          <p:cNvSpPr txBox="1">
            <a:spLocks/>
          </p:cNvSpPr>
          <p:nvPr userDrawn="1"/>
        </p:nvSpPr>
        <p:spPr>
          <a:xfrm>
            <a:off x="3442813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Telephone: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2ED3D1-A8D1-4CD2-947A-2C3ECE2F569C}"/>
              </a:ext>
            </a:extLst>
          </p:cNvPr>
          <p:cNvSpPr txBox="1">
            <a:spLocks/>
          </p:cNvSpPr>
          <p:nvPr userDrawn="1"/>
        </p:nvSpPr>
        <p:spPr>
          <a:xfrm>
            <a:off x="6293964" y="2030990"/>
            <a:ext cx="2273774" cy="32498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Online: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721B6-2DA9-42FF-B4BA-6F9F88040FCF}"/>
              </a:ext>
            </a:extLst>
          </p:cNvPr>
          <p:cNvSpPr txBox="1"/>
          <p:nvPr userDrawn="1"/>
        </p:nvSpPr>
        <p:spPr>
          <a:xfrm>
            <a:off x="-2144674" y="0"/>
            <a:ext cx="198022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‘Contact slide: Black’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b="0" dirty="0"/>
              <a:t>Add title text for this slide into the top placeholder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Add your contact information into the relevant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36609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94B60545-F579-43D3-AD7F-A75E0457C0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/>
          <a:p>
            <a:fld id="{7078A03D-82A4-4D95-B2EE-5A397D7B7D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3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5CB37-4553-4BF8-8B74-52805E2BB06E}"/>
              </a:ext>
            </a:extLst>
          </p:cNvPr>
          <p:cNvSpPr/>
          <p:nvPr userDrawn="1"/>
        </p:nvSpPr>
        <p:spPr>
          <a:xfrm>
            <a:off x="0" y="0"/>
            <a:ext cx="9144000" cy="452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6EF36-EAED-C74A-8D8D-94ACD2A15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2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D6B4A-293D-4C06-8273-58839F74A911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‘Section divider: Black 2’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7655322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8303F0-2DAD-460C-96FF-BCA2E36840B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C5D45A2-E4A7-4180-A115-3C76B0E741B7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A5416-3D26-40BE-9BF7-2B8802E6B6D1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'Title slide: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551644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2FCEAD-0CC2-4578-82BD-177DD471A283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569BCA7-115E-4038-9954-55C8758D7D57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0E04FC-6BFA-4339-9690-480883F927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0CDF976-1BC9-4FAE-B73D-FBD802060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'Title slide: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644850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B005E0-0443-483E-AD4F-C7E068E8C8F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3C19755-7069-4782-9C92-8767A5BC81A9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451498-AF2D-411E-B2DE-D2A7D4F50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0A4229-5090-452A-B64B-F14695361F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19D30-D4E7-4512-88DF-BAFAB756BB2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'Title slide: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33237648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DA7279-6C7D-4E51-BA66-29F3AB1EFC5A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365673D-BDD3-6F49-8C17-16D5199F7692}"/>
              </a:ext>
            </a:extLst>
          </p:cNvPr>
          <p:cNvSpPr>
            <a:spLocks noChangeAspect="1"/>
          </p:cNvSpPr>
          <p:nvPr userDrawn="1"/>
        </p:nvSpPr>
        <p:spPr>
          <a:xfrm>
            <a:off x="3221396" y="896516"/>
            <a:ext cx="2701208" cy="2701208"/>
          </a:xfrm>
          <a:prstGeom prst="fram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4E8631-AA3D-416D-BFBB-AAB3B9E605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81" y="895350"/>
            <a:ext cx="7996238" cy="16764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C410F7-D0A2-4EC2-94D9-060CC0ED21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644378"/>
            <a:ext cx="7996238" cy="160377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information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B2F36-A7E5-41E9-891D-88FC523B1E84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'Title slide: Picture'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1206328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: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CCDCE7-AB1B-4B4E-A51E-405F832198A6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53295-98FB-7946-8DA8-46C3BAFD7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989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222E02-BBA2-41B7-B997-B1EB6CEAD1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200150"/>
            <a:ext cx="6664796" cy="1432322"/>
          </a:xfrm>
        </p:spPr>
        <p:txBody>
          <a:bodyPr lIns="0" rIns="0" anchor="b">
            <a:no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84AC07C-053A-49FB-ACEB-69501FD354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500" y="2701528"/>
            <a:ext cx="6664796" cy="1241822"/>
          </a:xfrm>
        </p:spPr>
        <p:txBody>
          <a:bodyPr lIns="0" rIns="18000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5C167-60CE-44AC-821D-107513BA5060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'Section divider: White 1'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1121071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11C872-9BA1-478C-A58E-B2905017577B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81D01-66A7-42C0-8C5B-3760F23AD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" b="316"/>
          <a:stretch/>
        </p:blipFill>
        <p:spPr>
          <a:xfrm>
            <a:off x="0" y="1525"/>
            <a:ext cx="9144000" cy="4499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09CC5-A4AC-40E3-BB06-306D2CED0815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'Section divider: White 2'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8208591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655727-22B9-43EF-B658-CD2AF5E20134}"/>
              </a:ext>
            </a:extLst>
          </p:cNvPr>
          <p:cNvSpPr/>
          <p:nvPr userDrawn="1"/>
        </p:nvSpPr>
        <p:spPr>
          <a:xfrm>
            <a:off x="0" y="0"/>
            <a:ext cx="9144000" cy="452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0440B-D6B3-D743-AE1A-B42C0176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2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1200150"/>
            <a:ext cx="6664796" cy="1432322"/>
          </a:xfrm>
        </p:spPr>
        <p:txBody>
          <a:bodyPr lIns="0" rIns="0" anchor="b">
            <a:no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500" y="2701528"/>
            <a:ext cx="6664796" cy="1241822"/>
          </a:xfrm>
        </p:spPr>
        <p:txBody>
          <a:bodyPr lIns="0" rIns="1800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E4F21-A6E7-436A-81EF-6A22B706A232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'Section divider: Black 1'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515008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5CB37-4553-4BF8-8B74-52805E2BB06E}"/>
              </a:ext>
            </a:extLst>
          </p:cNvPr>
          <p:cNvSpPr/>
          <p:nvPr userDrawn="1"/>
        </p:nvSpPr>
        <p:spPr>
          <a:xfrm>
            <a:off x="0" y="0"/>
            <a:ext cx="9144000" cy="452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6EF36-EAED-C74A-8D8D-94ACD2A15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2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D6B4A-293D-4C06-8273-58839F74A911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'Section divider: Black 2'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25395964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34772C-EA9F-49C2-8CB8-4026AAA2118D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030593E-C30B-764B-ACD2-01C743788386}"/>
              </a:ext>
            </a:extLst>
          </p:cNvPr>
          <p:cNvSpPr>
            <a:spLocks noChangeAspect="1"/>
          </p:cNvSpPr>
          <p:nvPr userDrawn="1"/>
        </p:nvSpPr>
        <p:spPr>
          <a:xfrm>
            <a:off x="718664" y="915566"/>
            <a:ext cx="2701208" cy="2701208"/>
          </a:xfrm>
          <a:prstGeom prst="fram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FF92B-9D71-407A-8779-AB2CC10071E6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'Section divider: Picture'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'Format Background.' In the sidebar that appears – use the 'Picture Source'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'Insert picture from…'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9259257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2A6564-2C0B-41EB-BBC2-698BB4ADBD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528AE-157F-43B2-9760-B6820FD4839D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9516-366E-462C-BD8E-42EC22F6B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67630"/>
            <a:ext cx="5800724" cy="2881587"/>
          </a:xfrm>
        </p:spPr>
        <p:txBody>
          <a:bodyPr bIns="0" numCol="1" spcCol="284400" anchor="t" anchorCtr="0">
            <a:noAutofit/>
          </a:bodyPr>
          <a:lstStyle>
            <a:lvl1pPr marL="342900" indent="-342900">
              <a:spcAft>
                <a:spcPts val="1200"/>
              </a:spcAft>
              <a:buFont typeface="+mj-lt"/>
              <a:buAutoNum type="arabicPeriod"/>
              <a:defRPr sz="1400"/>
            </a:lvl1pPr>
          </a:lstStyle>
          <a:p>
            <a:pPr lvl="0"/>
            <a:r>
              <a:rPr lang="en-GB" dirty="0"/>
              <a:t>Agenda Item 1</a:t>
            </a:r>
          </a:p>
          <a:p>
            <a:pPr lvl="0"/>
            <a:r>
              <a:rPr lang="en-GB" dirty="0"/>
              <a:t>Agenda item 2</a:t>
            </a:r>
          </a:p>
          <a:p>
            <a:pPr lvl="0"/>
            <a:r>
              <a:rPr lang="en-GB" dirty="0"/>
              <a:t>Agenda item 3</a:t>
            </a:r>
          </a:p>
          <a:p>
            <a:pPr lvl="0"/>
            <a:r>
              <a:rPr lang="en-GB" dirty="0"/>
              <a:t>Agenda item 4</a:t>
            </a:r>
          </a:p>
          <a:p>
            <a:pPr lvl="0"/>
            <a:r>
              <a:rPr lang="en-GB" dirty="0"/>
              <a:t>Agenda item 5</a:t>
            </a:r>
          </a:p>
          <a:p>
            <a:pPr lvl="0"/>
            <a:r>
              <a:rPr lang="en-GB" dirty="0"/>
              <a:t>Agenda item 6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4E8AD6A-C242-4815-9C94-B9729200A7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(optional)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F894096-A76A-4E2C-BB23-FB32202E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273844"/>
            <a:ext cx="5800725" cy="994171"/>
          </a:xfrm>
        </p:spPr>
        <p:txBody>
          <a:bodyPr wrap="square"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agenda / contents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7272E-11F7-46EC-B16B-4F9588B53AC3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'Agenda / Contents slide: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9985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34772C-EA9F-49C2-8CB8-4026AAA2118D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030593E-C30B-764B-ACD2-01C743788386}"/>
              </a:ext>
            </a:extLst>
          </p:cNvPr>
          <p:cNvSpPr>
            <a:spLocks noChangeAspect="1"/>
          </p:cNvSpPr>
          <p:nvPr userDrawn="1"/>
        </p:nvSpPr>
        <p:spPr>
          <a:xfrm>
            <a:off x="718664" y="915566"/>
            <a:ext cx="2701208" cy="2701208"/>
          </a:xfrm>
          <a:prstGeom prst="fram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696" y="1200150"/>
            <a:ext cx="6732042" cy="1432322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2701528"/>
            <a:ext cx="6732042" cy="1241822"/>
          </a:xfrm>
        </p:spPr>
        <p:txBody>
          <a:bodyPr lIns="18000" r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further detail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FF92B-9D71-407A-8779-AB2CC10071E6}"/>
              </a:ext>
            </a:extLst>
          </p:cNvPr>
          <p:cNvSpPr txBox="1"/>
          <p:nvPr userDrawn="1"/>
        </p:nvSpPr>
        <p:spPr>
          <a:xfrm>
            <a:off x="-2144674" y="0"/>
            <a:ext cx="1980220" cy="41703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‘New Slide’ button and select the ‘Section divider: Picture’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change the background image, right click on your slide background and choose ‘Format Background.’ In the sidebar that appears – use the ‘Picture Source’ options to insert a new image from a file on your computer or from your clipboard.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On older versions of PowerPoint, your sidebar may read ‘Insert picture from…’ for this feature.</a:t>
            </a:r>
          </a:p>
        </p:txBody>
      </p:sp>
    </p:spTree>
    <p:extLst>
      <p:ext uri="{BB962C8B-B14F-4D97-AF65-F5344CB8AC3E}">
        <p14:creationId xmlns:p14="http://schemas.microsoft.com/office/powerpoint/2010/main" val="25952409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 slid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2A6564-2C0B-41EB-BBC2-698BB4ADBD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528AE-157F-43B2-9760-B6820FD4839D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9516-366E-462C-BD8E-42EC22F6B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67630"/>
            <a:ext cx="5800724" cy="2881587"/>
          </a:xfrm>
        </p:spPr>
        <p:txBody>
          <a:bodyPr bIns="0" numCol="1" spcCol="284400" anchor="t" anchorCtr="0">
            <a:noAutofit/>
          </a:bodyPr>
          <a:lstStyle>
            <a:lvl1pPr marL="342900" indent="-3429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 Item 1</a:t>
            </a:r>
          </a:p>
          <a:p>
            <a:pPr lvl="0"/>
            <a:r>
              <a:rPr lang="en-GB" dirty="0"/>
              <a:t>Agenda item 2</a:t>
            </a:r>
          </a:p>
          <a:p>
            <a:pPr lvl="0"/>
            <a:r>
              <a:rPr lang="en-GB" dirty="0"/>
              <a:t>Agenda item 3</a:t>
            </a:r>
          </a:p>
          <a:p>
            <a:pPr lvl="0"/>
            <a:r>
              <a:rPr lang="en-GB" dirty="0"/>
              <a:t>Agenda item 4</a:t>
            </a:r>
          </a:p>
          <a:p>
            <a:pPr lvl="0"/>
            <a:r>
              <a:rPr lang="en-GB" dirty="0"/>
              <a:t>Agenda item 5</a:t>
            </a:r>
          </a:p>
          <a:p>
            <a:pPr lvl="0"/>
            <a:r>
              <a:rPr lang="en-GB" dirty="0"/>
              <a:t>Agenda item 6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4E8AD6A-C242-4815-9C94-B9729200A7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(optional)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F894096-A76A-4E2C-BB23-FB32202E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273844"/>
            <a:ext cx="5800725" cy="994171"/>
          </a:xfrm>
        </p:spPr>
        <p:txBody>
          <a:bodyPr wrap="square"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agenda / contents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F585D-E9D5-4354-B6AB-A55A5F73FA05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'Agenda / Contents Slide: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34604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ontents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2A6564-2C0B-41EB-BBC2-698BB4ADBD21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9528AE-157F-43B2-9760-B6820FD4839D}"/>
              </a:ext>
            </a:extLst>
          </p:cNvPr>
          <p:cNvSpPr/>
          <p:nvPr userDrawn="1"/>
        </p:nvSpPr>
        <p:spPr>
          <a:xfrm>
            <a:off x="0" y="0"/>
            <a:ext cx="6858000" cy="4498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9516-366E-462C-BD8E-42EC22F6B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1367630"/>
            <a:ext cx="5800724" cy="2881587"/>
          </a:xfrm>
        </p:spPr>
        <p:txBody>
          <a:bodyPr bIns="0" numCol="1" spcCol="284400" anchor="t" anchorCtr="0">
            <a:noAutofit/>
          </a:bodyPr>
          <a:lstStyle>
            <a:lvl1pPr marL="342900" indent="-342900"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 Item 1</a:t>
            </a:r>
          </a:p>
          <a:p>
            <a:pPr lvl="0"/>
            <a:r>
              <a:rPr lang="en-GB" dirty="0"/>
              <a:t>Agenda item 2</a:t>
            </a:r>
          </a:p>
          <a:p>
            <a:pPr lvl="0"/>
            <a:r>
              <a:rPr lang="en-GB" dirty="0"/>
              <a:t>Agenda item 3</a:t>
            </a:r>
          </a:p>
          <a:p>
            <a:pPr lvl="0"/>
            <a:r>
              <a:rPr lang="en-GB" dirty="0"/>
              <a:t>Agenda item 4</a:t>
            </a:r>
          </a:p>
          <a:p>
            <a:pPr lvl="0"/>
            <a:r>
              <a:rPr lang="en-GB" dirty="0"/>
              <a:t>Agenda item 5</a:t>
            </a:r>
          </a:p>
          <a:p>
            <a:pPr lvl="0"/>
            <a:r>
              <a:rPr lang="en-GB" dirty="0"/>
              <a:t>Agenda item 6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4E8AD6A-C242-4815-9C94-B9729200A7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1587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(optional)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F894096-A76A-4E2C-BB23-FB32202E6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273844"/>
            <a:ext cx="5800725" cy="994171"/>
          </a:xfrm>
        </p:spPr>
        <p:txBody>
          <a:bodyPr wrap="square" lIns="0" tIns="46800" bIns="468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agenda / contents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B5034-D056-451E-9210-C2372F5DA3C2}"/>
              </a:ext>
            </a:extLst>
          </p:cNvPr>
          <p:cNvSpPr txBox="1"/>
          <p:nvPr userDrawn="1"/>
        </p:nvSpPr>
        <p:spPr>
          <a:xfrm>
            <a:off x="-2144674" y="0"/>
            <a:ext cx="1980220" cy="34778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'Agenda / Contents slide: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left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right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86676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604EC8-AF6E-444E-9FF6-9B2FABF4E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D9B23F-515F-445A-AE24-283300349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Bullet list title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42C26-309A-42A8-89EA-BC9B9E2951E9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555598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0"/>
            <a:ext cx="9144001" cy="4563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0E6203B-8536-4728-83D4-5ABDDEFA1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269DB1B-B169-4FAF-BD59-09AE2D8D3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list title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C4D48-2F63-4C8B-B542-2D197D4D31EC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069047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FA56A7-8B14-41FB-827E-66AE04504A78}"/>
              </a:ext>
            </a:extLst>
          </p:cNvPr>
          <p:cNvSpPr/>
          <p:nvPr userDrawn="1"/>
        </p:nvSpPr>
        <p:spPr>
          <a:xfrm>
            <a:off x="0" y="0"/>
            <a:ext cx="9144001" cy="4563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0E6203B-8536-4728-83D4-5ABDDEFA1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269DB1B-B169-4FAF-BD59-09AE2D8D3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list title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46AF1-B575-4591-B0A9-FF82F5212917}"/>
              </a:ext>
            </a:extLst>
          </p:cNvPr>
          <p:cNvSpPr txBox="1"/>
          <p:nvPr userDrawn="1"/>
        </p:nvSpPr>
        <p:spPr>
          <a:xfrm>
            <a:off x="-2144674" y="0"/>
            <a:ext cx="1980220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814440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3C477B-0A4B-42EF-B825-3CC4C2724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342900" indent="-342900">
              <a:lnSpc>
                <a:spcPct val="110000"/>
              </a:lnSpc>
              <a:spcBef>
                <a:spcPts val="750"/>
              </a:spcBef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numbered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CD168-AEAE-45AF-AC8D-C38CCA70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Numbered list title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662D4-8042-41BA-84DE-BE6E246A29D2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'Numbered list: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60449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3C477B-0A4B-42EF-B825-3CC4C2724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342900" indent="-34290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numbered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CD168-AEAE-45AF-AC8D-C38CCA70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Numbered list title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C128E-2188-42A7-9A31-0753FA41177A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'Numbered list: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1211314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7998D-9705-47A9-B6E6-6B4138504862}"/>
              </a:ext>
            </a:extLst>
          </p:cNvPr>
          <p:cNvSpPr/>
          <p:nvPr userDrawn="1"/>
        </p:nvSpPr>
        <p:spPr>
          <a:xfrm>
            <a:off x="0" y="-1"/>
            <a:ext cx="9144000" cy="4495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3C477B-0A4B-42EF-B825-3CC4C2724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819" y="1369218"/>
            <a:ext cx="6286181" cy="2880000"/>
          </a:xfrm>
        </p:spPr>
        <p:txBody>
          <a:bodyPr lIns="0" bIns="0">
            <a:noAutofit/>
          </a:bodyPr>
          <a:lstStyle>
            <a:lvl1pPr marL="342900" indent="-342900">
              <a:lnSpc>
                <a:spcPct val="110000"/>
              </a:lnSpc>
              <a:spcBef>
                <a:spcPts val="750"/>
              </a:spcBef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numbered list points to short informational phrases only.</a:t>
            </a:r>
          </a:p>
          <a:p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2CD168-AEAE-45AF-AC8D-C38CCA70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Numbered list title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601BE-6CB2-40CC-B685-0118E655E766}"/>
              </a:ext>
            </a:extLst>
          </p:cNvPr>
          <p:cNvSpPr txBox="1"/>
          <p:nvPr userDrawn="1"/>
        </p:nvSpPr>
        <p:spPr>
          <a:xfrm>
            <a:off x="-2144674" y="0"/>
            <a:ext cx="1980220" cy="18620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'Numbered list: Red'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slide</a:t>
            </a:r>
          </a:p>
        </p:txBody>
      </p:sp>
    </p:spTree>
    <p:extLst>
      <p:ext uri="{BB962C8B-B14F-4D97-AF65-F5344CB8AC3E}">
        <p14:creationId xmlns:p14="http://schemas.microsoft.com/office/powerpoint/2010/main" val="775413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left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1292B35-02DD-4C83-87EF-BE29951A8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left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AB1EE67-09FE-4FE8-829A-FED600AEB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B810F-D951-48E3-AC10-222AEF825835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 &amp; pic left: White'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98801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pic left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2C5F8-61C5-4A8E-8C2A-675359C3E5E7}"/>
              </a:ext>
            </a:extLst>
          </p:cNvPr>
          <p:cNvSpPr/>
          <p:nvPr userDrawn="1"/>
        </p:nvSpPr>
        <p:spPr>
          <a:xfrm>
            <a:off x="0" y="0"/>
            <a:ext cx="9144000" cy="449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0AA45-6069-4352-A63A-9864FE8CAEB7}"/>
              </a:ext>
            </a:extLst>
          </p:cNvPr>
          <p:cNvSpPr/>
          <p:nvPr userDrawn="1"/>
        </p:nvSpPr>
        <p:spPr>
          <a:xfrm>
            <a:off x="2286000" y="0"/>
            <a:ext cx="6858000" cy="449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AB93A-9F2E-423A-8B5E-10C16CB2E9C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286000" cy="4498975"/>
          </a:xfrm>
          <a:solidFill>
            <a:schemeClr val="accent6"/>
          </a:solidFill>
        </p:spPr>
        <p:txBody>
          <a:bodyPr tIns="1440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below to</a:t>
            </a:r>
            <a:br>
              <a:rPr lang="en-GB" dirty="0"/>
            </a:br>
            <a:r>
              <a:rPr lang="en-GB" dirty="0"/>
              <a:t>insert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6C3B4B0-CD0D-4D0A-A22D-831974256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00" y="273844"/>
            <a:ext cx="5710238" cy="994172"/>
          </a:xfrm>
        </p:spPr>
        <p:txBody>
          <a:bodyPr wrap="square" lIns="0" tIns="72000" bIns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Bullet list with left picture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F1FAA5-0211-4408-A711-8251C44608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0" y="1369218"/>
            <a:ext cx="5710238" cy="2880000"/>
          </a:xfrm>
        </p:spPr>
        <p:txBody>
          <a:bodyPr lIns="0" bIns="0">
            <a:noAutofit/>
          </a:bodyPr>
          <a:lstStyle>
            <a:lvl1pPr marL="285750" indent="-28575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Keep all bullet list points to short informational phrases only.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6EAE1-0B57-4A16-9EA6-918D85FB7119}"/>
              </a:ext>
            </a:extLst>
          </p:cNvPr>
          <p:cNvSpPr txBox="1"/>
          <p:nvPr userDrawn="1"/>
        </p:nvSpPr>
        <p:spPr>
          <a:xfrm>
            <a:off x="-2144674" y="0"/>
            <a:ext cx="1980220" cy="36317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Where to find this slide layout: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en-GB" sz="1000" dirty="0"/>
              <a:t>In the ACCA live template, click the home or insert tab – then click the dropdown arrow under the 'New Slide' button and select the 'Bullet list &amp; pic left: Black' layout</a:t>
            </a:r>
          </a:p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000" b="1" dirty="0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Type your text into the placeholders on the right of the slide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Click the icon on the left panel to insert your own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To replace an image - first click on the existing image to select it, then delete it, then repeat the above step to insert a new image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000" dirty="0"/>
              <a:t>Do not stretch or resize the 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3228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63" Type="http://schemas.openxmlformats.org/officeDocument/2006/relationships/slideLayout" Target="../slideLayouts/slideLayout142.xml"/><Relationship Id="rId68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32.xml"/><Relationship Id="rId58" Type="http://schemas.openxmlformats.org/officeDocument/2006/relationships/slideLayout" Target="../slideLayouts/slideLayout137.xml"/><Relationship Id="rId74" Type="http://schemas.openxmlformats.org/officeDocument/2006/relationships/slideLayout" Target="../slideLayouts/slideLayout153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84.xml"/><Relationship Id="rId61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64" Type="http://schemas.openxmlformats.org/officeDocument/2006/relationships/slideLayout" Target="../slideLayouts/slideLayout143.xml"/><Relationship Id="rId69" Type="http://schemas.openxmlformats.org/officeDocument/2006/relationships/slideLayout" Target="../slideLayouts/slideLayout148.xml"/><Relationship Id="rId7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72" Type="http://schemas.openxmlformats.org/officeDocument/2006/relationships/slideLayout" Target="../slideLayouts/slideLayout151.xml"/><Relationship Id="rId80" Type="http://schemas.openxmlformats.org/officeDocument/2006/relationships/image" Target="../media/image1.jpg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slideLayout" Target="../slideLayouts/slideLayout138.xml"/><Relationship Id="rId67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141.xml"/><Relationship Id="rId70" Type="http://schemas.openxmlformats.org/officeDocument/2006/relationships/slideLayout" Target="../slideLayouts/slideLayout149.xml"/><Relationship Id="rId75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slideLayout" Target="../slideLayouts/slideLayout139.xml"/><Relationship Id="rId65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152.xml"/><Relationship Id="rId78" Type="http://schemas.openxmlformats.org/officeDocument/2006/relationships/slideLayout" Target="../slideLayouts/slideLayout157.xml"/><Relationship Id="rId81" Type="http://schemas.openxmlformats.org/officeDocument/2006/relationships/image" Target="../media/image2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86.xml"/><Relationship Id="rId7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66" Type="http://schemas.openxmlformats.org/officeDocument/2006/relationships/slideLayout" Target="../slideLayouts/slideLayout14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9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178.xml"/><Relationship Id="rId34" Type="http://schemas.openxmlformats.org/officeDocument/2006/relationships/slideLayout" Target="../slideLayouts/slideLayout191.xml"/><Relationship Id="rId42" Type="http://schemas.openxmlformats.org/officeDocument/2006/relationships/slideLayout" Target="../slideLayouts/slideLayout199.xml"/><Relationship Id="rId47" Type="http://schemas.openxmlformats.org/officeDocument/2006/relationships/slideLayout" Target="../slideLayouts/slideLayout204.xml"/><Relationship Id="rId50" Type="http://schemas.openxmlformats.org/officeDocument/2006/relationships/slideLayout" Target="../slideLayouts/slideLayout207.xml"/><Relationship Id="rId55" Type="http://schemas.openxmlformats.org/officeDocument/2006/relationships/image" Target="../media/image1.jpg"/><Relationship Id="rId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9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32" Type="http://schemas.openxmlformats.org/officeDocument/2006/relationships/slideLayout" Target="../slideLayouts/slideLayout189.xml"/><Relationship Id="rId37" Type="http://schemas.openxmlformats.org/officeDocument/2006/relationships/slideLayout" Target="../slideLayouts/slideLayout194.xml"/><Relationship Id="rId40" Type="http://schemas.openxmlformats.org/officeDocument/2006/relationships/slideLayout" Target="../slideLayouts/slideLayout197.xml"/><Relationship Id="rId45" Type="http://schemas.openxmlformats.org/officeDocument/2006/relationships/slideLayout" Target="../slideLayouts/slideLayout202.xml"/><Relationship Id="rId53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slideLayout" Target="../slideLayouts/slideLayout188.xml"/><Relationship Id="rId44" Type="http://schemas.openxmlformats.org/officeDocument/2006/relationships/slideLayout" Target="../slideLayouts/slideLayout201.xml"/><Relationship Id="rId52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Relationship Id="rId35" Type="http://schemas.openxmlformats.org/officeDocument/2006/relationships/slideLayout" Target="../slideLayouts/slideLayout192.xml"/><Relationship Id="rId43" Type="http://schemas.openxmlformats.org/officeDocument/2006/relationships/slideLayout" Target="../slideLayouts/slideLayout200.xml"/><Relationship Id="rId48" Type="http://schemas.openxmlformats.org/officeDocument/2006/relationships/slideLayout" Target="../slideLayouts/slideLayout205.xml"/><Relationship Id="rId56" Type="http://schemas.openxmlformats.org/officeDocument/2006/relationships/image" Target="../media/image7.png"/><Relationship Id="rId8" Type="http://schemas.openxmlformats.org/officeDocument/2006/relationships/slideLayout" Target="../slideLayouts/slideLayout165.xml"/><Relationship Id="rId51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33" Type="http://schemas.openxmlformats.org/officeDocument/2006/relationships/slideLayout" Target="../slideLayouts/slideLayout190.xml"/><Relationship Id="rId38" Type="http://schemas.openxmlformats.org/officeDocument/2006/relationships/slideLayout" Target="../slideLayouts/slideLayout195.xml"/><Relationship Id="rId46" Type="http://schemas.openxmlformats.org/officeDocument/2006/relationships/slideLayout" Target="../slideLayouts/slideLayout203.xml"/><Relationship Id="rId20" Type="http://schemas.openxmlformats.org/officeDocument/2006/relationships/slideLayout" Target="../slideLayouts/slideLayout177.xml"/><Relationship Id="rId41" Type="http://schemas.openxmlformats.org/officeDocument/2006/relationships/slideLayout" Target="../slideLayouts/slideLayout198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36" Type="http://schemas.openxmlformats.org/officeDocument/2006/relationships/slideLayout" Target="../slideLayouts/slideLayout193.xml"/><Relationship Id="rId49" Type="http://schemas.openxmlformats.org/officeDocument/2006/relationships/slideLayout" Target="../slideLayouts/slideLayout2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4E691A-D9F5-B344-8518-A05F080A2564}"/>
              </a:ext>
            </a:extLst>
          </p:cNvPr>
          <p:cNvSpPr/>
          <p:nvPr userDrawn="1"/>
        </p:nvSpPr>
        <p:spPr>
          <a:xfrm>
            <a:off x="0" y="4499100"/>
            <a:ext cx="9144000" cy="64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369218"/>
            <a:ext cx="7996238" cy="2880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5AE34-9221-E041-8F9E-AF8F010BDE4B}"/>
              </a:ext>
            </a:extLst>
          </p:cNvPr>
          <p:cNvSpPr txBox="1"/>
          <p:nvPr userDrawn="1"/>
        </p:nvSpPr>
        <p:spPr>
          <a:xfrm>
            <a:off x="6519219" y="4768284"/>
            <a:ext cx="20527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ACCA</a:t>
            </a: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Public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04087C-C4C3-443F-BC9D-A3D847B4BF6A}"/>
              </a:ext>
            </a:extLst>
          </p:cNvPr>
          <p:cNvPicPr>
            <a:picLocks noChangeAspect="1"/>
          </p:cNvPicPr>
          <p:nvPr userDrawn="1"/>
        </p:nvPicPr>
        <p:blipFill>
          <a:blip r:embed="rId82"/>
          <a:stretch>
            <a:fillRect/>
          </a:stretch>
        </p:blipFill>
        <p:spPr>
          <a:xfrm>
            <a:off x="231618" y="4644000"/>
            <a:ext cx="97967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6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713" r:id="rId3"/>
    <p:sldLayoutId id="2147483686" r:id="rId4"/>
    <p:sldLayoutId id="2147483773" r:id="rId5"/>
    <p:sldLayoutId id="2147483848" r:id="rId6"/>
    <p:sldLayoutId id="2147483770" r:id="rId7"/>
    <p:sldLayoutId id="2147483772" r:id="rId8"/>
    <p:sldLayoutId id="2147483771" r:id="rId9"/>
    <p:sldLayoutId id="2147483862" r:id="rId10"/>
    <p:sldLayoutId id="2147483921" r:id="rId11"/>
    <p:sldLayoutId id="2147483922" r:id="rId12"/>
    <p:sldLayoutId id="2147483884" r:id="rId13"/>
    <p:sldLayoutId id="2147483883" r:id="rId14"/>
    <p:sldLayoutId id="2147483903" r:id="rId15"/>
    <p:sldLayoutId id="2147483899" r:id="rId16"/>
    <p:sldLayoutId id="2147483901" r:id="rId17"/>
    <p:sldLayoutId id="2147483902" r:id="rId18"/>
    <p:sldLayoutId id="2147483851" r:id="rId19"/>
    <p:sldLayoutId id="2147483874" r:id="rId20"/>
    <p:sldLayoutId id="2147483904" r:id="rId21"/>
    <p:sldLayoutId id="2147483875" r:id="rId22"/>
    <p:sldLayoutId id="2147483876" r:id="rId23"/>
    <p:sldLayoutId id="2147483905" r:id="rId24"/>
    <p:sldLayoutId id="2147483897" r:id="rId25"/>
    <p:sldLayoutId id="2147483900" r:id="rId26"/>
    <p:sldLayoutId id="2147483781" r:id="rId27"/>
    <p:sldLayoutId id="2147483782" r:id="rId28"/>
    <p:sldLayoutId id="2147483872" r:id="rId29"/>
    <p:sldLayoutId id="2147483877" r:id="rId30"/>
    <p:sldLayoutId id="2147483888" r:id="rId31"/>
    <p:sldLayoutId id="2147483885" r:id="rId32"/>
    <p:sldLayoutId id="2147483889" r:id="rId33"/>
    <p:sldLayoutId id="2147483865" r:id="rId34"/>
    <p:sldLayoutId id="2147483844" r:id="rId35"/>
    <p:sldLayoutId id="2147483866" r:id="rId36"/>
    <p:sldLayoutId id="2147483867" r:id="rId37"/>
    <p:sldLayoutId id="2147483926" r:id="rId38"/>
    <p:sldLayoutId id="2147483927" r:id="rId39"/>
    <p:sldLayoutId id="2147483930" r:id="rId40"/>
    <p:sldLayoutId id="2147483868" r:id="rId41"/>
    <p:sldLayoutId id="2147483869" r:id="rId42"/>
    <p:sldLayoutId id="2147483870" r:id="rId43"/>
    <p:sldLayoutId id="2147483871" r:id="rId44"/>
    <p:sldLayoutId id="2147483928" r:id="rId45"/>
    <p:sldLayoutId id="2147483929" r:id="rId46"/>
    <p:sldLayoutId id="2147483931" r:id="rId47"/>
    <p:sldLayoutId id="2147483879" r:id="rId48"/>
    <p:sldLayoutId id="2147483880" r:id="rId49"/>
    <p:sldLayoutId id="2147483909" r:id="rId50"/>
    <p:sldLayoutId id="2147483910" r:id="rId51"/>
    <p:sldLayoutId id="2147483911" r:id="rId52"/>
    <p:sldLayoutId id="2147483912" r:id="rId53"/>
    <p:sldLayoutId id="2147483913" r:id="rId54"/>
    <p:sldLayoutId id="2147483914" r:id="rId55"/>
    <p:sldLayoutId id="2147483915" r:id="rId56"/>
    <p:sldLayoutId id="2147483916" r:id="rId57"/>
    <p:sldLayoutId id="2147483778" r:id="rId58"/>
    <p:sldLayoutId id="2147483774" r:id="rId59"/>
    <p:sldLayoutId id="2147483890" r:id="rId60"/>
    <p:sldLayoutId id="2147483906" r:id="rId61"/>
    <p:sldLayoutId id="2147483704" r:id="rId62"/>
    <p:sldLayoutId id="2147483694" r:id="rId63"/>
    <p:sldLayoutId id="2147483793" r:id="rId64"/>
    <p:sldLayoutId id="2147483794" r:id="rId65"/>
    <p:sldLayoutId id="2147483937" r:id="rId66"/>
    <p:sldLayoutId id="2147483846" r:id="rId67"/>
    <p:sldLayoutId id="2147483873" r:id="rId68"/>
    <p:sldLayoutId id="2147483936" r:id="rId69"/>
    <p:sldLayoutId id="2147483777" r:id="rId70"/>
    <p:sldLayoutId id="2147483933" r:id="rId71"/>
    <p:sldLayoutId id="2147483934" r:id="rId72"/>
    <p:sldLayoutId id="2147483935" r:id="rId73"/>
    <p:sldLayoutId id="2147483932" r:id="rId74"/>
    <p:sldLayoutId id="2147483849" r:id="rId75"/>
    <p:sldLayoutId id="2147483690" r:id="rId76"/>
    <p:sldLayoutId id="2147483918" r:id="rId77"/>
    <p:sldLayoutId id="2147483920" r:id="rId78"/>
    <p:sldLayoutId id="2147484071" r:id="rId7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80000"/>
        </a:buClr>
        <a:buSzPct val="110000"/>
        <a:buFont typeface="Wingdings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1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8" userDrawn="1">
          <p15:clr>
            <a:srgbClr val="C35EA4"/>
          </p15:clr>
        </p15:guide>
        <p15:guide id="3" pos="5579" userDrawn="1">
          <p15:clr>
            <a:srgbClr val="C35EA4"/>
          </p15:clr>
        </p15:guide>
        <p15:guide id="4" pos="1260" userDrawn="1">
          <p15:clr>
            <a:srgbClr val="C35EA4"/>
          </p15:clr>
        </p15:guide>
        <p15:guide id="5" pos="1440" userDrawn="1">
          <p15:clr>
            <a:srgbClr val="5ACBF0"/>
          </p15:clr>
        </p15:guide>
        <p15:guide id="6" pos="360" userDrawn="1">
          <p15:clr>
            <a:srgbClr val="F26B43"/>
          </p15:clr>
        </p15:guide>
        <p15:guide id="10" pos="2880" userDrawn="1">
          <p15:clr>
            <a:srgbClr val="5ACBF0"/>
          </p15:clr>
        </p15:guide>
        <p15:guide id="12" pos="5397" userDrawn="1">
          <p15:clr>
            <a:srgbClr val="F26B43"/>
          </p15:clr>
        </p15:guide>
        <p15:guide id="13" pos="4320" userDrawn="1">
          <p15:clr>
            <a:srgbClr val="5ACBF0"/>
          </p15:clr>
        </p15:guide>
        <p15:guide id="14" orient="horz" pos="1418" userDrawn="1">
          <p15:clr>
            <a:srgbClr val="5ACBF0"/>
          </p15:clr>
        </p15:guide>
        <p15:guide id="15" pos="4503" userDrawn="1">
          <p15:clr>
            <a:srgbClr val="C35EA4"/>
          </p15:clr>
        </p15:guide>
        <p15:guide id="16" orient="horz" pos="283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0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4E691A-D9F5-B344-8518-A05F080A2564}"/>
              </a:ext>
            </a:extLst>
          </p:cNvPr>
          <p:cNvSpPr/>
          <p:nvPr userDrawn="1"/>
        </p:nvSpPr>
        <p:spPr>
          <a:xfrm>
            <a:off x="0" y="4499100"/>
            <a:ext cx="9144000" cy="64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3844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369218"/>
            <a:ext cx="7996238" cy="2880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5AE34-9221-E041-8F9E-AF8F010BDE4B}"/>
              </a:ext>
            </a:extLst>
          </p:cNvPr>
          <p:cNvSpPr txBox="1"/>
          <p:nvPr userDrawn="1"/>
        </p:nvSpPr>
        <p:spPr>
          <a:xfrm>
            <a:off x="6519219" y="4768284"/>
            <a:ext cx="20527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ACCA</a:t>
            </a: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Confidential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04087C-C4C3-443F-BC9D-A3D847B4BF6A}"/>
              </a:ext>
            </a:extLst>
          </p:cNvPr>
          <p:cNvPicPr>
            <a:picLocks noChangeAspect="1"/>
          </p:cNvPicPr>
          <p:nvPr userDrawn="1"/>
        </p:nvPicPr>
        <p:blipFill>
          <a:blip r:embed="rId81"/>
          <a:stretch>
            <a:fillRect/>
          </a:stretch>
        </p:blipFill>
        <p:spPr>
          <a:xfrm>
            <a:off x="231618" y="4644000"/>
            <a:ext cx="97967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  <p:sldLayoutId id="2147483960" r:id="rId22"/>
    <p:sldLayoutId id="2147483961" r:id="rId23"/>
    <p:sldLayoutId id="2147483962" r:id="rId24"/>
    <p:sldLayoutId id="2147483963" r:id="rId25"/>
    <p:sldLayoutId id="2147483964" r:id="rId26"/>
    <p:sldLayoutId id="2147483965" r:id="rId27"/>
    <p:sldLayoutId id="2147483966" r:id="rId28"/>
    <p:sldLayoutId id="2147483967" r:id="rId29"/>
    <p:sldLayoutId id="2147483968" r:id="rId30"/>
    <p:sldLayoutId id="2147483969" r:id="rId31"/>
    <p:sldLayoutId id="2147483970" r:id="rId32"/>
    <p:sldLayoutId id="2147483971" r:id="rId33"/>
    <p:sldLayoutId id="2147483972" r:id="rId34"/>
    <p:sldLayoutId id="2147483973" r:id="rId35"/>
    <p:sldLayoutId id="2147483974" r:id="rId36"/>
    <p:sldLayoutId id="2147483975" r:id="rId37"/>
    <p:sldLayoutId id="2147483976" r:id="rId38"/>
    <p:sldLayoutId id="2147483977" r:id="rId39"/>
    <p:sldLayoutId id="2147483978" r:id="rId40"/>
    <p:sldLayoutId id="2147483979" r:id="rId41"/>
    <p:sldLayoutId id="2147483980" r:id="rId42"/>
    <p:sldLayoutId id="2147483981" r:id="rId43"/>
    <p:sldLayoutId id="2147483982" r:id="rId44"/>
    <p:sldLayoutId id="2147483983" r:id="rId45"/>
    <p:sldLayoutId id="2147483984" r:id="rId46"/>
    <p:sldLayoutId id="2147483985" r:id="rId47"/>
    <p:sldLayoutId id="2147483986" r:id="rId48"/>
    <p:sldLayoutId id="2147483987" r:id="rId49"/>
    <p:sldLayoutId id="2147483988" r:id="rId50"/>
    <p:sldLayoutId id="2147483989" r:id="rId51"/>
    <p:sldLayoutId id="2147483990" r:id="rId52"/>
    <p:sldLayoutId id="2147483991" r:id="rId53"/>
    <p:sldLayoutId id="2147483992" r:id="rId54"/>
    <p:sldLayoutId id="2147483993" r:id="rId55"/>
    <p:sldLayoutId id="2147483994" r:id="rId56"/>
    <p:sldLayoutId id="2147483995" r:id="rId57"/>
    <p:sldLayoutId id="2147483996" r:id="rId58"/>
    <p:sldLayoutId id="2147483997" r:id="rId59"/>
    <p:sldLayoutId id="2147483998" r:id="rId60"/>
    <p:sldLayoutId id="2147483999" r:id="rId61"/>
    <p:sldLayoutId id="2147484000" r:id="rId62"/>
    <p:sldLayoutId id="2147484001" r:id="rId63"/>
    <p:sldLayoutId id="2147484002" r:id="rId64"/>
    <p:sldLayoutId id="2147484003" r:id="rId65"/>
    <p:sldLayoutId id="2147484004" r:id="rId66"/>
    <p:sldLayoutId id="2147484005" r:id="rId67"/>
    <p:sldLayoutId id="2147484006" r:id="rId68"/>
    <p:sldLayoutId id="2147484007" r:id="rId69"/>
    <p:sldLayoutId id="2147484008" r:id="rId70"/>
    <p:sldLayoutId id="2147484009" r:id="rId71"/>
    <p:sldLayoutId id="2147484010" r:id="rId72"/>
    <p:sldLayoutId id="2147484011" r:id="rId73"/>
    <p:sldLayoutId id="2147484012" r:id="rId74"/>
    <p:sldLayoutId id="2147484013" r:id="rId75"/>
    <p:sldLayoutId id="2147484014" r:id="rId76"/>
    <p:sldLayoutId id="2147484015" r:id="rId77"/>
    <p:sldLayoutId id="2147484016" r:id="rId7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80000"/>
        </a:buClr>
        <a:buSzPct val="110000"/>
        <a:buFont typeface="Wingdings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1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8">
          <p15:clr>
            <a:srgbClr val="C35EA4"/>
          </p15:clr>
        </p15:guide>
        <p15:guide id="3" pos="5579">
          <p15:clr>
            <a:srgbClr val="C35EA4"/>
          </p15:clr>
        </p15:guide>
        <p15:guide id="4" pos="1260">
          <p15:clr>
            <a:srgbClr val="C35EA4"/>
          </p15:clr>
        </p15:guide>
        <p15:guide id="5" pos="1440">
          <p15:clr>
            <a:srgbClr val="5ACBF0"/>
          </p15:clr>
        </p15:guide>
        <p15:guide id="6" pos="360">
          <p15:clr>
            <a:srgbClr val="F26B43"/>
          </p15:clr>
        </p15:guide>
        <p15:guide id="10" pos="2880">
          <p15:clr>
            <a:srgbClr val="5ACBF0"/>
          </p15:clr>
        </p15:guide>
        <p15:guide id="12" pos="5397">
          <p15:clr>
            <a:srgbClr val="F26B43"/>
          </p15:clr>
        </p15:guide>
        <p15:guide id="13" pos="4320">
          <p15:clr>
            <a:srgbClr val="5ACBF0"/>
          </p15:clr>
        </p15:guide>
        <p15:guide id="14" orient="horz" pos="1418">
          <p15:clr>
            <a:srgbClr val="5ACBF0"/>
          </p15:clr>
        </p15:guide>
        <p15:guide id="15" pos="4503">
          <p15:clr>
            <a:srgbClr val="C35EA4"/>
          </p15:clr>
        </p15:guide>
        <p15:guide id="16" orient="horz" pos="283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5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4E691A-D9F5-B344-8518-A05F080A2564}"/>
              </a:ext>
            </a:extLst>
          </p:cNvPr>
          <p:cNvSpPr/>
          <p:nvPr userDrawn="1"/>
        </p:nvSpPr>
        <p:spPr>
          <a:xfrm>
            <a:off x="0" y="4499100"/>
            <a:ext cx="9144000" cy="64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123826"/>
            <a:ext cx="7988776" cy="91440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62" y="1113824"/>
            <a:ext cx="7981314" cy="325785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D7FC49-B039-DE43-9D92-F615617A4A73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37" y="4644000"/>
            <a:ext cx="979678" cy="342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35AE34-9221-E041-8F9E-AF8F010BDE4B}"/>
              </a:ext>
            </a:extLst>
          </p:cNvPr>
          <p:cNvSpPr txBox="1"/>
          <p:nvPr userDrawn="1"/>
        </p:nvSpPr>
        <p:spPr>
          <a:xfrm>
            <a:off x="6519219" y="4769585"/>
            <a:ext cx="20527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ACCA</a:t>
            </a: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Public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8E4B2B-6F9E-4666-8803-8900ABF4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2144" y="4769304"/>
            <a:ext cx="214519" cy="1225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8E11B39-5312-4BA2-9D77-E49168D4D6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8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  <p:sldLayoutId id="2147484037" r:id="rId20"/>
    <p:sldLayoutId id="2147484038" r:id="rId21"/>
    <p:sldLayoutId id="2147484039" r:id="rId22"/>
    <p:sldLayoutId id="2147484040" r:id="rId23"/>
    <p:sldLayoutId id="2147484041" r:id="rId24"/>
    <p:sldLayoutId id="2147484042" r:id="rId25"/>
    <p:sldLayoutId id="2147484043" r:id="rId26"/>
    <p:sldLayoutId id="2147484044" r:id="rId27"/>
    <p:sldLayoutId id="2147484045" r:id="rId28"/>
    <p:sldLayoutId id="2147484046" r:id="rId29"/>
    <p:sldLayoutId id="2147484047" r:id="rId30"/>
    <p:sldLayoutId id="2147484048" r:id="rId31"/>
    <p:sldLayoutId id="2147484049" r:id="rId32"/>
    <p:sldLayoutId id="2147484050" r:id="rId33"/>
    <p:sldLayoutId id="2147484051" r:id="rId34"/>
    <p:sldLayoutId id="2147484052" r:id="rId35"/>
    <p:sldLayoutId id="2147484053" r:id="rId36"/>
    <p:sldLayoutId id="2147484054" r:id="rId37"/>
    <p:sldLayoutId id="2147484055" r:id="rId38"/>
    <p:sldLayoutId id="2147484056" r:id="rId39"/>
    <p:sldLayoutId id="2147484057" r:id="rId40"/>
    <p:sldLayoutId id="2147484058" r:id="rId41"/>
    <p:sldLayoutId id="2147484059" r:id="rId42"/>
    <p:sldLayoutId id="2147484060" r:id="rId43"/>
    <p:sldLayoutId id="2147484061" r:id="rId44"/>
    <p:sldLayoutId id="2147484062" r:id="rId45"/>
    <p:sldLayoutId id="2147484063" r:id="rId46"/>
    <p:sldLayoutId id="2147484064" r:id="rId47"/>
    <p:sldLayoutId id="2147484065" r:id="rId48"/>
    <p:sldLayoutId id="2147484066" r:id="rId49"/>
    <p:sldLayoutId id="2147484067" r:id="rId50"/>
    <p:sldLayoutId id="2147484068" r:id="rId51"/>
    <p:sldLayoutId id="2147484069" r:id="rId52"/>
    <p:sldLayoutId id="2147484070" r:id="rId5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80000"/>
        </a:buClr>
        <a:buSzPct val="110000"/>
        <a:buFont typeface="Wingdings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1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80000"/>
        </a:buClr>
        <a:buSzPct val="110000"/>
        <a:buFont typeface="Wingdings" pitchFamily="2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8">
          <p15:clr>
            <a:srgbClr val="C35EA4"/>
          </p15:clr>
        </p15:guide>
        <p15:guide id="3" pos="5579">
          <p15:clr>
            <a:srgbClr val="C35EA4"/>
          </p15:clr>
        </p15:guide>
        <p15:guide id="4" pos="1260">
          <p15:clr>
            <a:srgbClr val="C35EA4"/>
          </p15:clr>
        </p15:guide>
        <p15:guide id="5" pos="1440">
          <p15:clr>
            <a:srgbClr val="5ACBF0"/>
          </p15:clr>
        </p15:guide>
        <p15:guide id="6" pos="360">
          <p15:clr>
            <a:srgbClr val="F26B43"/>
          </p15:clr>
        </p15:guide>
        <p15:guide id="10" pos="2880">
          <p15:clr>
            <a:srgbClr val="5ACBF0"/>
          </p15:clr>
        </p15:guide>
        <p15:guide id="12" pos="5397">
          <p15:clr>
            <a:srgbClr val="F26B43"/>
          </p15:clr>
        </p15:guide>
        <p15:guide id="13" pos="4320">
          <p15:clr>
            <a:srgbClr val="5ACBF0"/>
          </p15:clr>
        </p15:guide>
        <p15:guide id="14" orient="horz" pos="1418">
          <p15:clr>
            <a:srgbClr val="5ACBF0"/>
          </p15:clr>
        </p15:guide>
        <p15:guide id="15" pos="4503">
          <p15:clr>
            <a:srgbClr val="C35EA4"/>
          </p15:clr>
        </p15:guide>
        <p15:guide id="16" orient="horz" pos="283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7521-1B7D-463F-A552-0E43E9052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81" y="895350"/>
            <a:ext cx="7996238" cy="1676400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Arial" pitchFamily="34" charset="0"/>
              </a:rPr>
              <a:t>ACCA </a:t>
            </a:r>
            <a:r>
              <a:rPr lang="en-GB">
                <a:latin typeface="Arial" pitchFamily="34" charset="0"/>
              </a:rPr>
              <a:t>Registration Process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8A15F-34A0-44A7-A73A-278E271A7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2644378"/>
            <a:ext cx="7996238" cy="1603772"/>
          </a:xfrm>
        </p:spPr>
        <p:txBody>
          <a:bodyPr>
            <a:normAutofit/>
          </a:bodyPr>
          <a:lstStyle/>
          <a:p>
            <a:r>
              <a:rPr lang="en-GB" dirty="0"/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151991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7747CF-D410-41C6-893E-4BEC2760F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15684" r="35825" b="5878"/>
          <a:stretch/>
        </p:blipFill>
        <p:spPr>
          <a:xfrm>
            <a:off x="3059832" y="195486"/>
            <a:ext cx="4248472" cy="4032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CE34F-D41D-4339-825C-1DD21730B4BB}"/>
              </a:ext>
            </a:extLst>
          </p:cNvPr>
          <p:cNvSpPr txBox="1"/>
          <p:nvPr/>
        </p:nvSpPr>
        <p:spPr>
          <a:xfrm>
            <a:off x="575556" y="1779662"/>
            <a:ext cx="162018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/>
              <a:t>In N2 Upload entry requirement:</a:t>
            </a:r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algn="l">
              <a:buClr>
                <a:schemeClr val="accent1"/>
              </a:buClr>
              <a:buSzPct val="110000"/>
            </a:pPr>
            <a:r>
              <a:rPr lang="en-US" sz="1400" b="1" dirty="0"/>
              <a:t>Upload the accelerate letter</a:t>
            </a:r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32E690-C3D0-4CE9-B39B-60F34A517432}"/>
              </a:ext>
            </a:extLst>
          </p:cNvPr>
          <p:cNvSpPr/>
          <p:nvPr/>
        </p:nvSpPr>
        <p:spPr>
          <a:xfrm>
            <a:off x="2375756" y="2067694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9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5832E690-C3D0-4CE9-B39B-60F34A517432}"/>
              </a:ext>
            </a:extLst>
          </p:cNvPr>
          <p:cNvSpPr/>
          <p:nvPr/>
        </p:nvSpPr>
        <p:spPr>
          <a:xfrm>
            <a:off x="2375756" y="2067694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3691C-8226-4F5C-9EEB-A63EDBF2A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7785" r="39762" b="10781"/>
          <a:stretch/>
        </p:blipFill>
        <p:spPr>
          <a:xfrm>
            <a:off x="1907704" y="92299"/>
            <a:ext cx="4500500" cy="44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7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5CE34F-D41D-4339-825C-1DD21730B4BB}"/>
              </a:ext>
            </a:extLst>
          </p:cNvPr>
          <p:cNvSpPr txBox="1"/>
          <p:nvPr/>
        </p:nvSpPr>
        <p:spPr>
          <a:xfrm>
            <a:off x="560748" y="1016535"/>
            <a:ext cx="1620180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/>
              <a:t>Enter the registration code located on the left hand side of your accelerate letter</a:t>
            </a:r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32E690-C3D0-4CE9-B39B-60F34A517432}"/>
              </a:ext>
            </a:extLst>
          </p:cNvPr>
          <p:cNvSpPr/>
          <p:nvPr/>
        </p:nvSpPr>
        <p:spPr>
          <a:xfrm>
            <a:off x="2417161" y="1390603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24E764-91F1-431B-AC44-4AB9E56CD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2" t="24788" r="34250" b="42996"/>
          <a:stretch/>
        </p:blipFill>
        <p:spPr>
          <a:xfrm>
            <a:off x="3229458" y="648888"/>
            <a:ext cx="4500500" cy="165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108E1D-4EBB-4EEA-9787-DDB9C5AC4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74512" r="47243" b="7279"/>
          <a:stretch/>
        </p:blipFill>
        <p:spPr>
          <a:xfrm>
            <a:off x="3635896" y="2652177"/>
            <a:ext cx="2916324" cy="936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B7FD8A-0BB9-4FEF-85FA-A002CC85C7E0}"/>
              </a:ext>
            </a:extLst>
          </p:cNvPr>
          <p:cNvSpPr txBox="1"/>
          <p:nvPr/>
        </p:nvSpPr>
        <p:spPr>
          <a:xfrm>
            <a:off x="560748" y="2427734"/>
            <a:ext cx="1620180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/>
              <a:t>If you are part of the Accelerate Agreement, your registration fee might be 20 Pounds</a:t>
            </a:r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0681C7D-09DD-49B4-A40E-1097DFD33398}"/>
              </a:ext>
            </a:extLst>
          </p:cNvPr>
          <p:cNvSpPr/>
          <p:nvPr/>
        </p:nvSpPr>
        <p:spPr>
          <a:xfrm>
            <a:off x="2417161" y="2801802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4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A90B0-2AB7-47B4-BBF9-65EE267DB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4" t="31791" r="35037" b="8680"/>
          <a:stretch/>
        </p:blipFill>
        <p:spPr>
          <a:xfrm>
            <a:off x="1871700" y="396140"/>
            <a:ext cx="5400600" cy="39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5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1FCD2-3EB9-4BB7-B937-AE19D29B3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6889" r="39369" b="8680"/>
          <a:stretch/>
        </p:blipFill>
        <p:spPr>
          <a:xfrm>
            <a:off x="2297280" y="267494"/>
            <a:ext cx="4549439" cy="40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BEABA-BD26-4733-A225-CF4B3C93D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67508" r="35431" b="12182"/>
          <a:stretch/>
        </p:blipFill>
        <p:spPr>
          <a:xfrm>
            <a:off x="2951312" y="1310540"/>
            <a:ext cx="6192688" cy="1509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46F3D-C14E-49FC-A070-7153D2B3ACA7}"/>
              </a:ext>
            </a:extLst>
          </p:cNvPr>
          <p:cNvSpPr txBox="1"/>
          <p:nvPr/>
        </p:nvSpPr>
        <p:spPr>
          <a:xfrm>
            <a:off x="556698" y="1756778"/>
            <a:ext cx="162018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/>
              <a:t>Your ACCA number might have 7 digits</a:t>
            </a:r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13A308-1D03-4238-B155-011451EC4D76}"/>
              </a:ext>
            </a:extLst>
          </p:cNvPr>
          <p:cNvSpPr/>
          <p:nvPr/>
        </p:nvSpPr>
        <p:spPr>
          <a:xfrm>
            <a:off x="2413111" y="1756778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9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899F4-D33B-4BE3-9A01-D0BAF10B5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1059582"/>
            <a:ext cx="6858000" cy="2048428"/>
          </a:xfrm>
        </p:spPr>
        <p:txBody>
          <a:bodyPr/>
          <a:lstStyle/>
          <a:p>
            <a:r>
              <a:rPr lang="en-GB" dirty="0"/>
              <a:t>Good luck on your journey to becoming an </a:t>
            </a:r>
          </a:p>
          <a:p>
            <a:r>
              <a:rPr lang="en-GB" dirty="0"/>
              <a:t>ACCA Member!</a:t>
            </a:r>
          </a:p>
        </p:txBody>
      </p:sp>
    </p:spTree>
    <p:extLst>
      <p:ext uri="{BB962C8B-B14F-4D97-AF65-F5344CB8AC3E}">
        <p14:creationId xmlns:p14="http://schemas.microsoft.com/office/powerpoint/2010/main" val="336442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080C8-CFCA-4D4F-AFB4-9051A3C09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info@accaglobal.com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ABADB-420B-4AAA-868C-EBE7B0728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+44 (0)209 555 7256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4BE89-C967-472E-AB35-D14CBBA95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www.accaglobal.com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108AB7-960A-4882-8AE7-7F8D6C3F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How to stay in touch</a:t>
            </a:r>
          </a:p>
        </p:txBody>
      </p:sp>
    </p:spTree>
    <p:extLst>
      <p:ext uri="{BB962C8B-B14F-4D97-AF65-F5344CB8AC3E}">
        <p14:creationId xmlns:p14="http://schemas.microsoft.com/office/powerpoint/2010/main" val="88410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22872-B2A1-4C20-AF60-68E2B94F9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6" y="1268016"/>
            <a:ext cx="7988776" cy="28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Photo - This can be taken with your mobile phone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Accelerate Letter - Depends on the graduation date/year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Identification document (ID) - This could be driving license, passport certificate of birth or any ID that shows the date of birth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Payment method – Debit card, credit card or other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https://www.accaglobal.com/acca-registration-intro.html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D9D7A2-A1D1-4BE9-BADD-53D4F20F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02" y="273844"/>
            <a:ext cx="7988776" cy="994172"/>
          </a:xfrm>
        </p:spPr>
        <p:txBody>
          <a:bodyPr/>
          <a:lstStyle/>
          <a:p>
            <a:r>
              <a:rPr lang="en-US" dirty="0"/>
              <a:t>Step 1: Prepare your documents</a:t>
            </a:r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40CDA6-69E1-4728-9E72-8B569F27AB1A}"/>
              </a:ext>
            </a:extLst>
          </p:cNvPr>
          <p:cNvSpPr txBox="1">
            <a:spLocks/>
          </p:cNvSpPr>
          <p:nvPr/>
        </p:nvSpPr>
        <p:spPr>
          <a:xfrm>
            <a:off x="607806" y="2705259"/>
            <a:ext cx="7988776" cy="99417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Step 2: Go to the ACCA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9D7A2-A1D1-4BE9-BADD-53D4F20F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12" y="264117"/>
            <a:ext cx="7988776" cy="994172"/>
          </a:xfrm>
        </p:spPr>
        <p:txBody>
          <a:bodyPr/>
          <a:lstStyle/>
          <a:p>
            <a:r>
              <a:rPr lang="en-US" dirty="0"/>
              <a:t>ACCA registration process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23C769-0CF8-41FC-A250-C87C3C1B6684}"/>
              </a:ext>
            </a:extLst>
          </p:cNvPr>
          <p:cNvCxnSpPr>
            <a:cxnSpLocks/>
          </p:cNvCxnSpPr>
          <p:nvPr/>
        </p:nvCxnSpPr>
        <p:spPr>
          <a:xfrm>
            <a:off x="1125033" y="2580489"/>
            <a:ext cx="6592788" cy="5080"/>
          </a:xfrm>
          <a:prstGeom prst="straightConnector1">
            <a:avLst/>
          </a:prstGeom>
          <a:ln w="76200"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79B35-CA8A-486A-9937-B8F77AF763E6}"/>
              </a:ext>
            </a:extLst>
          </p:cNvPr>
          <p:cNvGrpSpPr/>
          <p:nvPr/>
        </p:nvGrpSpPr>
        <p:grpSpPr>
          <a:xfrm>
            <a:off x="1765155" y="1410441"/>
            <a:ext cx="1798320" cy="1125127"/>
            <a:chOff x="909676" y="1125948"/>
            <a:chExt cx="1798320" cy="112512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8F0CFD-1BEB-4EA0-B4F3-1F71F61D5AC7}"/>
                </a:ext>
              </a:extLst>
            </p:cNvPr>
            <p:cNvCxnSpPr/>
            <p:nvPr/>
          </p:nvCxnSpPr>
          <p:spPr>
            <a:xfrm flipV="1">
              <a:off x="1303020" y="1935480"/>
              <a:ext cx="0" cy="315595"/>
            </a:xfrm>
            <a:prstGeom prst="line">
              <a:avLst/>
            </a:prstGeom>
            <a:ln w="127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3F175A-A5C1-4E49-9882-FC00BF5E159D}"/>
                </a:ext>
              </a:extLst>
            </p:cNvPr>
            <p:cNvSpPr txBox="1"/>
            <p:nvPr/>
          </p:nvSpPr>
          <p:spPr>
            <a:xfrm>
              <a:off x="909676" y="1125948"/>
              <a:ext cx="179832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Step 1: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Fullfill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your details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C869E-F753-4F27-B4D0-CA16789DC116}"/>
              </a:ext>
            </a:extLst>
          </p:cNvPr>
          <p:cNvGrpSpPr/>
          <p:nvPr/>
        </p:nvGrpSpPr>
        <p:grpSpPr>
          <a:xfrm>
            <a:off x="2601383" y="2590967"/>
            <a:ext cx="1798320" cy="928657"/>
            <a:chOff x="2286000" y="2256155"/>
            <a:chExt cx="1798320" cy="9286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88FCD6-0FE0-4230-8705-051AB86BA608}"/>
                </a:ext>
              </a:extLst>
            </p:cNvPr>
            <p:cNvCxnSpPr>
              <a:cxnSpLocks/>
            </p:cNvCxnSpPr>
            <p:nvPr/>
          </p:nvCxnSpPr>
          <p:spPr>
            <a:xfrm>
              <a:off x="2764393" y="2256155"/>
              <a:ext cx="0" cy="315595"/>
            </a:xfrm>
            <a:prstGeom prst="line">
              <a:avLst/>
            </a:prstGeom>
            <a:ln w="127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6F615D-FBB9-402B-946D-23DC794FDA08}"/>
                </a:ext>
              </a:extLst>
            </p:cNvPr>
            <p:cNvSpPr txBox="1"/>
            <p:nvPr/>
          </p:nvSpPr>
          <p:spPr>
            <a:xfrm>
              <a:off x="2286000" y="2661592"/>
              <a:ext cx="179832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Step 2: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Select qualification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D4FDAA-6E6E-4BF1-90C5-2D7C614AF07E}"/>
              </a:ext>
            </a:extLst>
          </p:cNvPr>
          <p:cNvGrpSpPr/>
          <p:nvPr/>
        </p:nvGrpSpPr>
        <p:grpSpPr>
          <a:xfrm>
            <a:off x="3672840" y="1467665"/>
            <a:ext cx="1798320" cy="1090364"/>
            <a:chOff x="3749040" y="1155313"/>
            <a:chExt cx="1798320" cy="10903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8E0508-FC02-4708-92A0-4259CBD6C418}"/>
                </a:ext>
              </a:extLst>
            </p:cNvPr>
            <p:cNvCxnSpPr/>
            <p:nvPr/>
          </p:nvCxnSpPr>
          <p:spPr>
            <a:xfrm flipV="1">
              <a:off x="4225766" y="1930082"/>
              <a:ext cx="0" cy="315595"/>
            </a:xfrm>
            <a:prstGeom prst="line">
              <a:avLst/>
            </a:prstGeom>
            <a:ln w="127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0F3CAE-1046-461B-81EC-BC6CA343E059}"/>
                </a:ext>
              </a:extLst>
            </p:cNvPr>
            <p:cNvSpPr txBox="1"/>
            <p:nvPr/>
          </p:nvSpPr>
          <p:spPr>
            <a:xfrm>
              <a:off x="3749040" y="1155313"/>
              <a:ext cx="179832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Step 3: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Upload documents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1B03F9-A69F-464A-A3B3-21D04A5D426B}"/>
              </a:ext>
            </a:extLst>
          </p:cNvPr>
          <p:cNvGrpSpPr/>
          <p:nvPr/>
        </p:nvGrpSpPr>
        <p:grpSpPr>
          <a:xfrm>
            <a:off x="5112575" y="2574768"/>
            <a:ext cx="1798320" cy="1144101"/>
            <a:chOff x="5265420" y="2256155"/>
            <a:chExt cx="1798320" cy="114410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FF3FD4-DE5E-47EC-9EF3-C533E5D85996}"/>
                </a:ext>
              </a:extLst>
            </p:cNvPr>
            <p:cNvCxnSpPr>
              <a:cxnSpLocks/>
            </p:cNvCxnSpPr>
            <p:nvPr/>
          </p:nvCxnSpPr>
          <p:spPr>
            <a:xfrm>
              <a:off x="5687139" y="2256155"/>
              <a:ext cx="0" cy="315595"/>
            </a:xfrm>
            <a:prstGeom prst="line">
              <a:avLst/>
            </a:prstGeom>
            <a:ln w="127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65B87B-A5D6-4D26-961E-A971956C903A}"/>
                </a:ext>
              </a:extLst>
            </p:cNvPr>
            <p:cNvSpPr txBox="1"/>
            <p:nvPr/>
          </p:nvSpPr>
          <p:spPr>
            <a:xfrm>
              <a:off x="5265420" y="2661592"/>
              <a:ext cx="1798320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Step 4: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Pay for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0000"/>
                </a:buClr>
                <a:buSzPct val="110000"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Your registration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2665AC-5C57-48E8-8AB3-3CBCC52BC971}"/>
              </a:ext>
            </a:extLst>
          </p:cNvPr>
          <p:cNvCxnSpPr/>
          <p:nvPr/>
        </p:nvCxnSpPr>
        <p:spPr>
          <a:xfrm flipV="1">
            <a:off x="6704910" y="2256155"/>
            <a:ext cx="0" cy="315595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C243A65-67CD-4361-B2EA-1D7F6F8912BD}"/>
              </a:ext>
            </a:extLst>
          </p:cNvPr>
          <p:cNvSpPr txBox="1"/>
          <p:nvPr/>
        </p:nvSpPr>
        <p:spPr>
          <a:xfrm>
            <a:off x="6228184" y="1427572"/>
            <a:ext cx="1798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Pct val="11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5: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0000"/>
              </a:buClr>
              <a:buSzPct val="11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Receive a confirmation email</a:t>
            </a:r>
          </a:p>
        </p:txBody>
      </p:sp>
    </p:spTree>
    <p:extLst>
      <p:ext uri="{BB962C8B-B14F-4D97-AF65-F5344CB8AC3E}">
        <p14:creationId xmlns:p14="http://schemas.microsoft.com/office/powerpoint/2010/main" val="413491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D9A63A-3A55-46D4-8302-C60972CD7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4" t="17370" r="30706" b="8680"/>
          <a:stretch/>
        </p:blipFill>
        <p:spPr>
          <a:xfrm>
            <a:off x="143508" y="303498"/>
            <a:ext cx="5580620" cy="3801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C1F6C-7413-47FB-B54D-B8E0BB54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36694" r="52362" b="17785"/>
          <a:stretch/>
        </p:blipFill>
        <p:spPr>
          <a:xfrm>
            <a:off x="5544108" y="1530397"/>
            <a:ext cx="3456384" cy="23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6B2A81-71E3-4D48-A2E2-164CCD123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8485" r="34251" b="10081"/>
          <a:stretch/>
        </p:blipFill>
        <p:spPr>
          <a:xfrm>
            <a:off x="3367826" y="403462"/>
            <a:ext cx="5076564" cy="3864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9C2D44-4B41-49DC-820E-64601CD0814E}"/>
              </a:ext>
            </a:extLst>
          </p:cNvPr>
          <p:cNvSpPr txBox="1"/>
          <p:nvPr/>
        </p:nvSpPr>
        <p:spPr>
          <a:xfrm>
            <a:off x="431540" y="2073977"/>
            <a:ext cx="237626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 err="1"/>
              <a:t>Fullfill</a:t>
            </a:r>
            <a:r>
              <a:rPr lang="en-US" sz="1400" dirty="0"/>
              <a:t> your name, last name and email </a:t>
            </a:r>
            <a:r>
              <a:rPr lang="en-US" sz="1400" dirty="0" err="1"/>
              <a:t>adress</a:t>
            </a:r>
            <a:endParaRPr lang="en-GB" sz="1400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B6433E-C331-479B-B122-34D2B924B4AC}"/>
              </a:ext>
            </a:extLst>
          </p:cNvPr>
          <p:cNvSpPr/>
          <p:nvPr/>
        </p:nvSpPr>
        <p:spPr>
          <a:xfrm>
            <a:off x="2807804" y="2073977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6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A567E-62EB-466B-9201-23CE96204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t="16384" r="47637" b="5879"/>
          <a:stretch/>
        </p:blipFill>
        <p:spPr>
          <a:xfrm>
            <a:off x="2313787" y="337365"/>
            <a:ext cx="3996444" cy="3996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55A75-DE39-4D11-8D41-7D753020A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9" t="19185" r="49828" b="24087"/>
          <a:stretch/>
        </p:blipFill>
        <p:spPr>
          <a:xfrm>
            <a:off x="5262914" y="843557"/>
            <a:ext cx="3868093" cy="2916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0020EF-F6F9-442A-AC92-188BFB589047}"/>
              </a:ext>
            </a:extLst>
          </p:cNvPr>
          <p:cNvSpPr txBox="1"/>
          <p:nvPr/>
        </p:nvSpPr>
        <p:spPr>
          <a:xfrm>
            <a:off x="431540" y="2073977"/>
            <a:ext cx="14761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 err="1"/>
              <a:t>Fullfill</a:t>
            </a:r>
            <a:r>
              <a:rPr lang="en-US" sz="1400" dirty="0"/>
              <a:t> your details</a:t>
            </a:r>
            <a:endParaRPr lang="en-GB" sz="1400" dirty="0" err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3A1F6A-25FF-46EE-B231-2B452B26D617}"/>
              </a:ext>
            </a:extLst>
          </p:cNvPr>
          <p:cNvSpPr/>
          <p:nvPr/>
        </p:nvSpPr>
        <p:spPr>
          <a:xfrm>
            <a:off x="2025755" y="1909436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4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A265C-735C-49F0-A13C-35F9402AB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4" t="17084" r="34073" b="7280"/>
          <a:stretch/>
        </p:blipFill>
        <p:spPr>
          <a:xfrm>
            <a:off x="1475656" y="314774"/>
            <a:ext cx="4876771" cy="3888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1E32E-EE14-47FA-89D0-886C879EAAB7}"/>
              </a:ext>
            </a:extLst>
          </p:cNvPr>
          <p:cNvSpPr txBox="1"/>
          <p:nvPr/>
        </p:nvSpPr>
        <p:spPr>
          <a:xfrm>
            <a:off x="215516" y="2818444"/>
            <a:ext cx="147616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/>
              <a:t>Select ACCA </a:t>
            </a:r>
          </a:p>
          <a:p>
            <a:pPr algn="l">
              <a:buClr>
                <a:schemeClr val="accent1"/>
              </a:buClr>
              <a:buSzPct val="110000"/>
            </a:pPr>
            <a:r>
              <a:rPr lang="en-US" sz="1400" dirty="0"/>
              <a:t>qualification</a:t>
            </a:r>
            <a:endParaRPr lang="en-GB" sz="1400" dirty="0" err="1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102814F-3BC5-4252-8DD9-8BAD0132FA66}"/>
              </a:ext>
            </a:extLst>
          </p:cNvPr>
          <p:cNvSpPr/>
          <p:nvPr/>
        </p:nvSpPr>
        <p:spPr>
          <a:xfrm>
            <a:off x="1403648" y="2724368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3495A-F449-4E88-A0DC-18D6FBD8A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0" t="50000" r="55906" b="21987"/>
          <a:stretch/>
        </p:blipFill>
        <p:spPr>
          <a:xfrm>
            <a:off x="6352427" y="2818444"/>
            <a:ext cx="2448272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A0A07-36A5-470D-9C61-444E69A5F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2" t="17370" r="36613" b="7979"/>
          <a:stretch/>
        </p:blipFill>
        <p:spPr>
          <a:xfrm>
            <a:off x="539552" y="411510"/>
            <a:ext cx="4284476" cy="3837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6F817-1AE8-47B2-9D81-C5743DF49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4" t="17370" r="46063" b="7979"/>
          <a:stretch/>
        </p:blipFill>
        <p:spPr>
          <a:xfrm>
            <a:off x="4716016" y="303498"/>
            <a:ext cx="3204356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6ECC1-BF24-4680-BA26-78E56B39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2" t="17084" r="52429" b="5623"/>
          <a:stretch/>
        </p:blipFill>
        <p:spPr>
          <a:xfrm>
            <a:off x="6177226" y="360250"/>
            <a:ext cx="2838219" cy="3973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35C91-770F-4334-ACEC-512B9BEED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9" t="17370" r="39701" b="22687"/>
          <a:stretch/>
        </p:blipFill>
        <p:spPr>
          <a:xfrm>
            <a:off x="1835696" y="393249"/>
            <a:ext cx="4788532" cy="4051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DEF53-F48C-4716-B088-554B80ED3050}"/>
              </a:ext>
            </a:extLst>
          </p:cNvPr>
          <p:cNvSpPr txBox="1"/>
          <p:nvPr/>
        </p:nvSpPr>
        <p:spPr>
          <a:xfrm>
            <a:off x="35496" y="1902853"/>
            <a:ext cx="162018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1"/>
              </a:buClr>
              <a:buSzPct val="110000"/>
            </a:pPr>
            <a:r>
              <a:rPr lang="en-US" sz="1400" dirty="0"/>
              <a:t>In N1 Upload identification:</a:t>
            </a:r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algn="l">
              <a:buClr>
                <a:schemeClr val="accent1"/>
              </a:buClr>
              <a:buSzPct val="110000"/>
            </a:pPr>
            <a:r>
              <a:rPr lang="en-US" sz="1400" b="1" dirty="0"/>
              <a:t>Upload your photo and ID</a:t>
            </a:r>
          </a:p>
          <a:p>
            <a:pPr marL="285750" indent="-285750" algn="l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2690A0-B5CB-407E-8FAD-C4BB419F68AA}"/>
              </a:ext>
            </a:extLst>
          </p:cNvPr>
          <p:cNvSpPr/>
          <p:nvPr/>
        </p:nvSpPr>
        <p:spPr>
          <a:xfrm>
            <a:off x="1655676" y="2347037"/>
            <a:ext cx="576064" cy="6368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79801"/>
      </p:ext>
    </p:extLst>
  </p:cSld>
  <p:clrMapOvr>
    <a:masterClrMapping/>
  </p:clrMapOvr>
</p:sld>
</file>

<file path=ppt/theme/theme1.xml><?xml version="1.0" encoding="utf-8"?>
<a:theme xmlns:a="http://schemas.openxmlformats.org/drawingml/2006/main" name="ACCA: Live template (public version)">
  <a:themeElements>
    <a:clrScheme name="ACCA colours">
      <a:dk1>
        <a:srgbClr val="000000"/>
      </a:dk1>
      <a:lt1>
        <a:srgbClr val="FFFFFF"/>
      </a:lt1>
      <a:dk2>
        <a:srgbClr val="7F7F7F"/>
      </a:dk2>
      <a:lt2>
        <a:srgbClr val="40403F"/>
      </a:lt2>
      <a:accent1>
        <a:srgbClr val="C80000"/>
      </a:accent1>
      <a:accent2>
        <a:srgbClr val="38617F"/>
      </a:accent2>
      <a:accent3>
        <a:srgbClr val="F7A600"/>
      </a:accent3>
      <a:accent4>
        <a:srgbClr val="4B6859"/>
      </a:accent4>
      <a:accent5>
        <a:srgbClr val="EC6726"/>
      </a:accent5>
      <a:accent6>
        <a:srgbClr val="BFBFBF"/>
      </a:accent6>
      <a:hlink>
        <a:srgbClr val="C80000"/>
      </a:hlink>
      <a:folHlink>
        <a:srgbClr val="38617F"/>
      </a:folHlink>
    </a:clrScheme>
    <a:fontScheme name="ACCA ARIAL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285750" indent="-285750" algn="l">
          <a:buClr>
            <a:schemeClr val="accent1"/>
          </a:buClr>
          <a:buSzPct val="11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A_TEMPLATES_V2_AVFIX.pptx" id="{D15CDD28-1A8F-4CCA-B06D-B120723E49D0}" vid="{FF85E8DB-46EE-4C06-B690-CF978F525BCD}"/>
    </a:ext>
  </a:extLst>
</a:theme>
</file>

<file path=ppt/theme/theme2.xml><?xml version="1.0" encoding="utf-8"?>
<a:theme xmlns:a="http://schemas.openxmlformats.org/drawingml/2006/main" name="ACCA: Live template (confidential version)">
  <a:themeElements>
    <a:clrScheme name="ACCA colours">
      <a:dk1>
        <a:srgbClr val="000000"/>
      </a:dk1>
      <a:lt1>
        <a:srgbClr val="FFFFFF"/>
      </a:lt1>
      <a:dk2>
        <a:srgbClr val="7F7F7F"/>
      </a:dk2>
      <a:lt2>
        <a:srgbClr val="40403F"/>
      </a:lt2>
      <a:accent1>
        <a:srgbClr val="C80000"/>
      </a:accent1>
      <a:accent2>
        <a:srgbClr val="38617F"/>
      </a:accent2>
      <a:accent3>
        <a:srgbClr val="F7A600"/>
      </a:accent3>
      <a:accent4>
        <a:srgbClr val="4B6859"/>
      </a:accent4>
      <a:accent5>
        <a:srgbClr val="EC6726"/>
      </a:accent5>
      <a:accent6>
        <a:srgbClr val="BFBFBF"/>
      </a:accent6>
      <a:hlink>
        <a:srgbClr val="C80000"/>
      </a:hlink>
      <a:folHlink>
        <a:srgbClr val="38617F"/>
      </a:folHlink>
    </a:clrScheme>
    <a:fontScheme name="ACCA ARIAL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285750" indent="-285750" algn="l">
          <a:buClr>
            <a:schemeClr val="accent1"/>
          </a:buClr>
          <a:buSzPct val="11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A_TEMPLATES_V2_AVFIX.pptx" id="{D15CDD28-1A8F-4CCA-B06D-B120723E49D0}" vid="{FF85E8DB-46EE-4C06-B690-CF978F525BCD}"/>
    </a:ext>
  </a:extLst>
</a:theme>
</file>

<file path=ppt/theme/theme3.xml><?xml version="1.0" encoding="utf-8"?>
<a:theme xmlns:a="http://schemas.openxmlformats.org/drawingml/2006/main" name="ACCA: Report template (public version)">
  <a:themeElements>
    <a:clrScheme name="ACCA colours">
      <a:dk1>
        <a:srgbClr val="000000"/>
      </a:dk1>
      <a:lt1>
        <a:srgbClr val="FFFFFF"/>
      </a:lt1>
      <a:dk2>
        <a:srgbClr val="7F7F7F"/>
      </a:dk2>
      <a:lt2>
        <a:srgbClr val="40403F"/>
      </a:lt2>
      <a:accent1>
        <a:srgbClr val="C80000"/>
      </a:accent1>
      <a:accent2>
        <a:srgbClr val="38617F"/>
      </a:accent2>
      <a:accent3>
        <a:srgbClr val="F7A600"/>
      </a:accent3>
      <a:accent4>
        <a:srgbClr val="4B6859"/>
      </a:accent4>
      <a:accent5>
        <a:srgbClr val="EC6726"/>
      </a:accent5>
      <a:accent6>
        <a:srgbClr val="BFBFBF"/>
      </a:accent6>
      <a:hlink>
        <a:srgbClr val="C80000"/>
      </a:hlink>
      <a:folHlink>
        <a:srgbClr val="38617F"/>
      </a:folHlink>
    </a:clrScheme>
    <a:fontScheme name="ACCA ARIAL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marL="171450" indent="-171450" algn="l">
          <a:buClr>
            <a:schemeClr val="accent1"/>
          </a:buClr>
          <a:buSzPct val="110000"/>
          <a:buFont typeface="Wingdings" panose="05000000000000000000" pitchFamily="2" charset="2"/>
          <a:buChar char="§"/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A_TEMPLATES_V2_AVFIX.pptx" id="{D15CDD28-1A8F-4CCA-B06D-B120723E49D0}" vid="{FF85E8DB-46EE-4C06-B690-CF978F525B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C906BB46B254D82B990200C3B6BD9" ma:contentTypeVersion="12" ma:contentTypeDescription="Create a new document." ma:contentTypeScope="" ma:versionID="d623534b4c3025970bd471dcc57a3637">
  <xsd:schema xmlns:xsd="http://www.w3.org/2001/XMLSchema" xmlns:xs="http://www.w3.org/2001/XMLSchema" xmlns:p="http://schemas.microsoft.com/office/2006/metadata/properties" xmlns:ns3="18c11ba9-b195-43d3-ada1-ea2a9092de72" xmlns:ns4="3dcb0305-77a8-433e-ab22-914fed0c896e" targetNamespace="http://schemas.microsoft.com/office/2006/metadata/properties" ma:root="true" ma:fieldsID="dc712bf8bc5ceab04aebbfae302ab44c" ns3:_="" ns4:_="">
    <xsd:import namespace="18c11ba9-b195-43d3-ada1-ea2a9092de72"/>
    <xsd:import namespace="3dcb0305-77a8-433e-ab22-914fed0c89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11ba9-b195-43d3-ada1-ea2a9092d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b0305-77a8-433e-ab22-914fed0c896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BABD9-F85C-4ADE-9BE6-9994835730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FB3D26-F3F9-4AFB-9A31-A9C2FEE046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2D89E7-7D86-4341-A3BC-3384928F5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11ba9-b195-43d3-ada1-ea2a9092de72"/>
    <ds:schemaRef ds:uri="3dcb0305-77a8-433e-ab22-914fed0c8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(16:9)</PresentationFormat>
  <Paragraphs>49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ACCA: Live template (public version)</vt:lpstr>
      <vt:lpstr>ACCA: Live template (confidential version)</vt:lpstr>
      <vt:lpstr>ACCA: Report template (public version)</vt:lpstr>
      <vt:lpstr>ACCA Registration Process</vt:lpstr>
      <vt:lpstr>Step 1: Prepare your documents</vt:lpstr>
      <vt:lpstr>ACCA registration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2020-04-29T15:21:48Z</dcterms:created>
  <dcterms:modified xsi:type="dcterms:W3CDTF">2020-10-26T17:18:35Z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0x01010071EC906BB46B254D82B990200C3B6BD9</vt:lpwstr>
  </property>
</Properties>
</file>